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Relationship Id="rId16" Type="http://schemas.openxmlformats.org/officeDocument/2006/relationships/image" Target="../media/image236.png"/><Relationship Id="rId17" Type="http://schemas.openxmlformats.org/officeDocument/2006/relationships/image" Target="../media/image237.png"/><Relationship Id="rId18" Type="http://schemas.openxmlformats.org/officeDocument/2006/relationships/image" Target="../media/image238.png"/><Relationship Id="rId19" Type="http://schemas.openxmlformats.org/officeDocument/2006/relationships/image" Target="../media/image239.png"/><Relationship Id="rId20" Type="http://schemas.openxmlformats.org/officeDocument/2006/relationships/image" Target="../media/image240.png"/><Relationship Id="rId21" Type="http://schemas.openxmlformats.org/officeDocument/2006/relationships/image" Target="../media/image241.png"/><Relationship Id="rId22" Type="http://schemas.openxmlformats.org/officeDocument/2006/relationships/image" Target="../media/image242.png"/><Relationship Id="rId23" Type="http://schemas.openxmlformats.org/officeDocument/2006/relationships/image" Target="../media/image243.png"/><Relationship Id="rId24" Type="http://schemas.openxmlformats.org/officeDocument/2006/relationships/image" Target="../media/image244.png"/><Relationship Id="rId25" Type="http://schemas.openxmlformats.org/officeDocument/2006/relationships/image" Target="../media/image245.png"/><Relationship Id="rId26" Type="http://schemas.openxmlformats.org/officeDocument/2006/relationships/image" Target="../media/image246.png"/><Relationship Id="rId27" Type="http://schemas.openxmlformats.org/officeDocument/2006/relationships/image" Target="../media/image247.png"/><Relationship Id="rId28" Type="http://schemas.openxmlformats.org/officeDocument/2006/relationships/image" Target="../media/image248.png"/><Relationship Id="rId29" Type="http://schemas.openxmlformats.org/officeDocument/2006/relationships/image" Target="../media/image249.png"/><Relationship Id="rId30" Type="http://schemas.openxmlformats.org/officeDocument/2006/relationships/image" Target="../media/image250.png"/><Relationship Id="rId31" Type="http://schemas.openxmlformats.org/officeDocument/2006/relationships/image" Target="../media/image251.png"/><Relationship Id="rId32" Type="http://schemas.openxmlformats.org/officeDocument/2006/relationships/image" Target="../media/image252.png"/><Relationship Id="rId33" Type="http://schemas.openxmlformats.org/officeDocument/2006/relationships/image" Target="../media/image25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271.png"/><Relationship Id="rId20" Type="http://schemas.openxmlformats.org/officeDocument/2006/relationships/image" Target="../media/image272.png"/><Relationship Id="rId21" Type="http://schemas.openxmlformats.org/officeDocument/2006/relationships/image" Target="../media/image273.png"/><Relationship Id="rId22" Type="http://schemas.openxmlformats.org/officeDocument/2006/relationships/image" Target="../media/image274.png"/><Relationship Id="rId23" Type="http://schemas.openxmlformats.org/officeDocument/2006/relationships/image" Target="../media/image275.png"/><Relationship Id="rId24" Type="http://schemas.openxmlformats.org/officeDocument/2006/relationships/image" Target="../media/image276.png"/><Relationship Id="rId25" Type="http://schemas.openxmlformats.org/officeDocument/2006/relationships/image" Target="../media/image277.png"/><Relationship Id="rId26" Type="http://schemas.openxmlformats.org/officeDocument/2006/relationships/image" Target="../media/image278.png"/><Relationship Id="rId27" Type="http://schemas.openxmlformats.org/officeDocument/2006/relationships/image" Target="../media/image279.png"/><Relationship Id="rId28" Type="http://schemas.openxmlformats.org/officeDocument/2006/relationships/image" Target="../media/image280.png"/><Relationship Id="rId29" Type="http://schemas.openxmlformats.org/officeDocument/2006/relationships/image" Target="../media/image281.png"/><Relationship Id="rId30" Type="http://schemas.openxmlformats.org/officeDocument/2006/relationships/image" Target="../media/image282.png"/><Relationship Id="rId31" Type="http://schemas.openxmlformats.org/officeDocument/2006/relationships/image" Target="../media/image283.png"/><Relationship Id="rId32" Type="http://schemas.openxmlformats.org/officeDocument/2006/relationships/image" Target="../media/image284.png"/><Relationship Id="rId33" Type="http://schemas.openxmlformats.org/officeDocument/2006/relationships/image" Target="../media/image2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Relationship Id="rId15" Type="http://schemas.openxmlformats.org/officeDocument/2006/relationships/image" Target="../media/image299.png"/><Relationship Id="rId16" Type="http://schemas.openxmlformats.org/officeDocument/2006/relationships/image" Target="../media/image300.png"/><Relationship Id="rId17" Type="http://schemas.openxmlformats.org/officeDocument/2006/relationships/image" Target="../media/image301.png"/><Relationship Id="rId18" Type="http://schemas.openxmlformats.org/officeDocument/2006/relationships/image" Target="../media/image302.png"/><Relationship Id="rId19" Type="http://schemas.openxmlformats.org/officeDocument/2006/relationships/image" Target="../media/image303.png"/><Relationship Id="rId20" Type="http://schemas.openxmlformats.org/officeDocument/2006/relationships/image" Target="../media/image304.png"/><Relationship Id="rId21" Type="http://schemas.openxmlformats.org/officeDocument/2006/relationships/image" Target="../media/image305.png"/><Relationship Id="rId22" Type="http://schemas.openxmlformats.org/officeDocument/2006/relationships/image" Target="../media/image306.png"/><Relationship Id="rId23" Type="http://schemas.openxmlformats.org/officeDocument/2006/relationships/image" Target="../media/image307.png"/><Relationship Id="rId24" Type="http://schemas.openxmlformats.org/officeDocument/2006/relationships/image" Target="../media/image308.png"/><Relationship Id="rId25" Type="http://schemas.openxmlformats.org/officeDocument/2006/relationships/image" Target="../media/image309.png"/><Relationship Id="rId26" Type="http://schemas.openxmlformats.org/officeDocument/2006/relationships/image" Target="../media/image310.png"/><Relationship Id="rId27" Type="http://schemas.openxmlformats.org/officeDocument/2006/relationships/image" Target="../media/image311.png"/><Relationship Id="rId28" Type="http://schemas.openxmlformats.org/officeDocument/2006/relationships/image" Target="../media/image312.png"/><Relationship Id="rId29" Type="http://schemas.openxmlformats.org/officeDocument/2006/relationships/image" Target="../media/image313.png"/><Relationship Id="rId30" Type="http://schemas.openxmlformats.org/officeDocument/2006/relationships/image" Target="../media/image314.png"/><Relationship Id="rId31" Type="http://schemas.openxmlformats.org/officeDocument/2006/relationships/image" Target="../media/image315.png"/><Relationship Id="rId32" Type="http://schemas.openxmlformats.org/officeDocument/2006/relationships/image" Target="../media/image316.png"/><Relationship Id="rId33" Type="http://schemas.openxmlformats.org/officeDocument/2006/relationships/image" Target="../media/image31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Relationship Id="rId15" Type="http://schemas.openxmlformats.org/officeDocument/2006/relationships/image" Target="../media/image331.png"/><Relationship Id="rId16" Type="http://schemas.openxmlformats.org/officeDocument/2006/relationships/image" Target="../media/image332.png"/><Relationship Id="rId17" Type="http://schemas.openxmlformats.org/officeDocument/2006/relationships/image" Target="../media/image333.png"/><Relationship Id="rId18" Type="http://schemas.openxmlformats.org/officeDocument/2006/relationships/image" Target="../media/image334.png"/><Relationship Id="rId19" Type="http://schemas.openxmlformats.org/officeDocument/2006/relationships/image" Target="../media/image335.png"/><Relationship Id="rId20" Type="http://schemas.openxmlformats.org/officeDocument/2006/relationships/image" Target="../media/image336.png"/><Relationship Id="rId21" Type="http://schemas.openxmlformats.org/officeDocument/2006/relationships/image" Target="../media/image337.png"/><Relationship Id="rId22" Type="http://schemas.openxmlformats.org/officeDocument/2006/relationships/image" Target="../media/image338.png"/><Relationship Id="rId23" Type="http://schemas.openxmlformats.org/officeDocument/2006/relationships/image" Target="../media/image339.png"/><Relationship Id="rId24" Type="http://schemas.openxmlformats.org/officeDocument/2006/relationships/image" Target="../media/image340.png"/><Relationship Id="rId25" Type="http://schemas.openxmlformats.org/officeDocument/2006/relationships/image" Target="../media/image341.png"/><Relationship Id="rId26" Type="http://schemas.openxmlformats.org/officeDocument/2006/relationships/image" Target="../media/image342.png"/><Relationship Id="rId27" Type="http://schemas.openxmlformats.org/officeDocument/2006/relationships/image" Target="../media/image343.png"/><Relationship Id="rId28" Type="http://schemas.openxmlformats.org/officeDocument/2006/relationships/image" Target="../media/image344.png"/><Relationship Id="rId29" Type="http://schemas.openxmlformats.org/officeDocument/2006/relationships/image" Target="../media/image345.png"/><Relationship Id="rId30" Type="http://schemas.openxmlformats.org/officeDocument/2006/relationships/image" Target="../media/image346.png"/><Relationship Id="rId31" Type="http://schemas.openxmlformats.org/officeDocument/2006/relationships/image" Target="../media/image347.png"/><Relationship Id="rId32" Type="http://schemas.openxmlformats.org/officeDocument/2006/relationships/image" Target="../media/image34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367.png"/><Relationship Id="rId9" Type="http://schemas.openxmlformats.org/officeDocument/2006/relationships/image" Target="../media/image368.png"/><Relationship Id="rId10" Type="http://schemas.openxmlformats.org/officeDocument/2006/relationships/image" Target="../media/image369.png"/><Relationship Id="rId11" Type="http://schemas.openxmlformats.org/officeDocument/2006/relationships/image" Target="../media/image370.png"/><Relationship Id="rId12" Type="http://schemas.openxmlformats.org/officeDocument/2006/relationships/image" Target="../media/image371.png"/><Relationship Id="rId13" Type="http://schemas.openxmlformats.org/officeDocument/2006/relationships/image" Target="../media/image372.png"/><Relationship Id="rId14" Type="http://schemas.openxmlformats.org/officeDocument/2006/relationships/image" Target="../media/image373.png"/><Relationship Id="rId15" Type="http://schemas.openxmlformats.org/officeDocument/2006/relationships/image" Target="../media/image374.png"/><Relationship Id="rId16" Type="http://schemas.openxmlformats.org/officeDocument/2006/relationships/image" Target="../media/image37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Relationship Id="rId14" Type="http://schemas.openxmlformats.org/officeDocument/2006/relationships/image" Target="../media/image388.png"/><Relationship Id="rId15" Type="http://schemas.openxmlformats.org/officeDocument/2006/relationships/image" Target="../media/image389.png"/><Relationship Id="rId16" Type="http://schemas.openxmlformats.org/officeDocument/2006/relationships/image" Target="../media/image390.png"/><Relationship Id="rId17" Type="http://schemas.openxmlformats.org/officeDocument/2006/relationships/image" Target="../media/image39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0" Type="http://schemas.openxmlformats.org/officeDocument/2006/relationships/image" Target="../media/image400.png"/><Relationship Id="rId11" Type="http://schemas.openxmlformats.org/officeDocument/2006/relationships/image" Target="../media/image40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409.png"/><Relationship Id="rId10" Type="http://schemas.openxmlformats.org/officeDocument/2006/relationships/image" Target="../media/image410.png"/><Relationship Id="rId11" Type="http://schemas.openxmlformats.org/officeDocument/2006/relationships/image" Target="../media/image411.png"/><Relationship Id="rId12" Type="http://schemas.openxmlformats.org/officeDocument/2006/relationships/image" Target="../media/image41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Relationship Id="rId11" Type="http://schemas.openxmlformats.org/officeDocument/2006/relationships/image" Target="../media/image4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3.png"/><Relationship Id="rId3" Type="http://schemas.openxmlformats.org/officeDocument/2006/relationships/image" Target="../media/image424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429.png"/><Relationship Id="rId9" Type="http://schemas.openxmlformats.org/officeDocument/2006/relationships/image" Target="../media/image430.png"/><Relationship Id="rId10" Type="http://schemas.openxmlformats.org/officeDocument/2006/relationships/image" Target="../media/image431.png"/><Relationship Id="rId11" Type="http://schemas.openxmlformats.org/officeDocument/2006/relationships/image" Target="../media/image432.png"/><Relationship Id="rId12" Type="http://schemas.openxmlformats.org/officeDocument/2006/relationships/image" Target="../media/image43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Relationship Id="rId13" Type="http://schemas.openxmlformats.org/officeDocument/2006/relationships/image" Target="../media/image445.png"/><Relationship Id="rId14" Type="http://schemas.openxmlformats.org/officeDocument/2006/relationships/image" Target="../media/image446.png"/><Relationship Id="rId15" Type="http://schemas.openxmlformats.org/officeDocument/2006/relationships/image" Target="../media/image447.png"/><Relationship Id="rId16" Type="http://schemas.openxmlformats.org/officeDocument/2006/relationships/image" Target="../media/image448.png"/><Relationship Id="rId17" Type="http://schemas.openxmlformats.org/officeDocument/2006/relationships/image" Target="../media/image449.png"/><Relationship Id="rId18" Type="http://schemas.openxmlformats.org/officeDocument/2006/relationships/image" Target="../media/image450.png"/><Relationship Id="rId19" Type="http://schemas.openxmlformats.org/officeDocument/2006/relationships/image" Target="../media/image45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2.png"/><Relationship Id="rId3" Type="http://schemas.openxmlformats.org/officeDocument/2006/relationships/image" Target="../media/image453.png"/><Relationship Id="rId4" Type="http://schemas.openxmlformats.org/officeDocument/2006/relationships/image" Target="../media/image454.png"/><Relationship Id="rId5" Type="http://schemas.openxmlformats.org/officeDocument/2006/relationships/image" Target="../media/image455.png"/><Relationship Id="rId6" Type="http://schemas.openxmlformats.org/officeDocument/2006/relationships/image" Target="../media/image456.png"/><Relationship Id="rId7" Type="http://schemas.openxmlformats.org/officeDocument/2006/relationships/image" Target="../media/image457.png"/><Relationship Id="rId8" Type="http://schemas.openxmlformats.org/officeDocument/2006/relationships/image" Target="../media/image458.png"/><Relationship Id="rId9" Type="http://schemas.openxmlformats.org/officeDocument/2006/relationships/image" Target="../media/image459.png"/><Relationship Id="rId10" Type="http://schemas.openxmlformats.org/officeDocument/2006/relationships/image" Target="../media/image460.png"/><Relationship Id="rId11" Type="http://schemas.openxmlformats.org/officeDocument/2006/relationships/image" Target="../media/image46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Relationship Id="rId4" Type="http://schemas.openxmlformats.org/officeDocument/2006/relationships/image" Target="../media/image464.png"/><Relationship Id="rId5" Type="http://schemas.openxmlformats.org/officeDocument/2006/relationships/image" Target="../media/image465.png"/><Relationship Id="rId6" Type="http://schemas.openxmlformats.org/officeDocument/2006/relationships/image" Target="../media/image46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Relationship Id="rId11" Type="http://schemas.openxmlformats.org/officeDocument/2006/relationships/image" Target="../media/image471.png"/><Relationship Id="rId12" Type="http://schemas.openxmlformats.org/officeDocument/2006/relationships/image" Target="../media/image47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Relationship Id="rId6" Type="http://schemas.openxmlformats.org/officeDocument/2006/relationships/image" Target="../media/image477.png"/><Relationship Id="rId7" Type="http://schemas.openxmlformats.org/officeDocument/2006/relationships/image" Target="../media/image478.png"/><Relationship Id="rId8" Type="http://schemas.openxmlformats.org/officeDocument/2006/relationships/image" Target="../media/image479.png"/><Relationship Id="rId9" Type="http://schemas.openxmlformats.org/officeDocument/2006/relationships/image" Target="../media/image480.png"/><Relationship Id="rId10" Type="http://schemas.openxmlformats.org/officeDocument/2006/relationships/image" Target="../media/image481.png"/><Relationship Id="rId11" Type="http://schemas.openxmlformats.org/officeDocument/2006/relationships/image" Target="../media/image482.png"/><Relationship Id="rId12" Type="http://schemas.openxmlformats.org/officeDocument/2006/relationships/image" Target="../media/image483.png"/><Relationship Id="rId13" Type="http://schemas.openxmlformats.org/officeDocument/2006/relationships/image" Target="../media/image484.png"/><Relationship Id="rId14" Type="http://schemas.openxmlformats.org/officeDocument/2006/relationships/image" Target="../media/image485.png"/><Relationship Id="rId15" Type="http://schemas.openxmlformats.org/officeDocument/2006/relationships/image" Target="../media/image486.png"/><Relationship Id="rId16" Type="http://schemas.openxmlformats.org/officeDocument/2006/relationships/image" Target="../media/image487.png"/><Relationship Id="rId17" Type="http://schemas.openxmlformats.org/officeDocument/2006/relationships/image" Target="../media/image488.png"/><Relationship Id="rId18" Type="http://schemas.openxmlformats.org/officeDocument/2006/relationships/image" Target="../media/image489.png"/><Relationship Id="rId19" Type="http://schemas.openxmlformats.org/officeDocument/2006/relationships/image" Target="../media/image490.png"/><Relationship Id="rId20" Type="http://schemas.openxmlformats.org/officeDocument/2006/relationships/image" Target="../media/image491.png"/><Relationship Id="rId21" Type="http://schemas.openxmlformats.org/officeDocument/2006/relationships/image" Target="../media/image492.png"/><Relationship Id="rId22" Type="http://schemas.openxmlformats.org/officeDocument/2006/relationships/image" Target="../media/image49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4.png"/><Relationship Id="rId3" Type="http://schemas.openxmlformats.org/officeDocument/2006/relationships/image" Target="../media/image495.png"/><Relationship Id="rId4" Type="http://schemas.openxmlformats.org/officeDocument/2006/relationships/image" Target="../media/image49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57.png"/><Relationship Id="rId26" Type="http://schemas.openxmlformats.org/officeDocument/2006/relationships/image" Target="../media/image58.png"/><Relationship Id="rId27" Type="http://schemas.openxmlformats.org/officeDocument/2006/relationships/image" Target="../media/image59.png"/><Relationship Id="rId28" Type="http://schemas.openxmlformats.org/officeDocument/2006/relationships/image" Target="../media/image60.png"/><Relationship Id="rId29" Type="http://schemas.openxmlformats.org/officeDocument/2006/relationships/image" Target="../media/image61.png"/><Relationship Id="rId30" Type="http://schemas.openxmlformats.org/officeDocument/2006/relationships/image" Target="../media/image62.png"/><Relationship Id="rId31" Type="http://schemas.openxmlformats.org/officeDocument/2006/relationships/image" Target="../media/image63.png"/><Relationship Id="rId32" Type="http://schemas.openxmlformats.org/officeDocument/2006/relationships/image" Target="../media/image64.png"/><Relationship Id="rId33" Type="http://schemas.openxmlformats.org/officeDocument/2006/relationships/image" Target="../media/image65.png"/><Relationship Id="rId34" Type="http://schemas.openxmlformats.org/officeDocument/2006/relationships/image" Target="../media/image66.png"/><Relationship Id="rId35" Type="http://schemas.openxmlformats.org/officeDocument/2006/relationships/image" Target="../media/image67.png"/><Relationship Id="rId36" Type="http://schemas.openxmlformats.org/officeDocument/2006/relationships/image" Target="../media/image68.png"/><Relationship Id="rId37" Type="http://schemas.openxmlformats.org/officeDocument/2006/relationships/image" Target="../media/image6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24" Type="http://schemas.openxmlformats.org/officeDocument/2006/relationships/image" Target="../media/image109.png"/><Relationship Id="rId25" Type="http://schemas.openxmlformats.org/officeDocument/2006/relationships/image" Target="../media/image110.png"/><Relationship Id="rId26" Type="http://schemas.openxmlformats.org/officeDocument/2006/relationships/image" Target="../media/image111.png"/><Relationship Id="rId27" Type="http://schemas.openxmlformats.org/officeDocument/2006/relationships/image" Target="../media/image112.png"/><Relationship Id="rId28" Type="http://schemas.openxmlformats.org/officeDocument/2006/relationships/image" Target="../media/image113.png"/><Relationship Id="rId29" Type="http://schemas.openxmlformats.org/officeDocument/2006/relationships/image" Target="../media/image114.png"/><Relationship Id="rId30" Type="http://schemas.openxmlformats.org/officeDocument/2006/relationships/image" Target="../media/image115.png"/><Relationship Id="rId31" Type="http://schemas.openxmlformats.org/officeDocument/2006/relationships/image" Target="../media/image116.png"/><Relationship Id="rId32" Type="http://schemas.openxmlformats.org/officeDocument/2006/relationships/image" Target="../media/image117.png"/><Relationship Id="rId33" Type="http://schemas.openxmlformats.org/officeDocument/2006/relationships/image" Target="../media/image1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Relationship Id="rId24" Type="http://schemas.openxmlformats.org/officeDocument/2006/relationships/image" Target="../media/image184.png"/><Relationship Id="rId25" Type="http://schemas.openxmlformats.org/officeDocument/2006/relationships/image" Target="../media/image185.png"/><Relationship Id="rId26" Type="http://schemas.openxmlformats.org/officeDocument/2006/relationships/image" Target="../media/image186.png"/><Relationship Id="rId27" Type="http://schemas.openxmlformats.org/officeDocument/2006/relationships/image" Target="../media/image187.png"/><Relationship Id="rId28" Type="http://schemas.openxmlformats.org/officeDocument/2006/relationships/image" Target="../media/image188.png"/><Relationship Id="rId29" Type="http://schemas.openxmlformats.org/officeDocument/2006/relationships/image" Target="../media/image18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Relationship Id="rId19" Type="http://schemas.openxmlformats.org/officeDocument/2006/relationships/image" Target="../media/image207.png"/><Relationship Id="rId20" Type="http://schemas.openxmlformats.org/officeDocument/2006/relationships/image" Target="../media/image208.png"/><Relationship Id="rId21" Type="http://schemas.openxmlformats.org/officeDocument/2006/relationships/image" Target="../media/image209.png"/><Relationship Id="rId22" Type="http://schemas.openxmlformats.org/officeDocument/2006/relationships/image" Target="../media/image210.png"/><Relationship Id="rId23" Type="http://schemas.openxmlformats.org/officeDocument/2006/relationships/image" Target="../media/image211.png"/><Relationship Id="rId24" Type="http://schemas.openxmlformats.org/officeDocument/2006/relationships/image" Target="../media/image212.png"/><Relationship Id="rId25" Type="http://schemas.openxmlformats.org/officeDocument/2006/relationships/image" Target="../media/image213.png"/><Relationship Id="rId26" Type="http://schemas.openxmlformats.org/officeDocument/2006/relationships/image" Target="../media/image214.png"/><Relationship Id="rId27" Type="http://schemas.openxmlformats.org/officeDocument/2006/relationships/image" Target="../media/image215.png"/><Relationship Id="rId28" Type="http://schemas.openxmlformats.org/officeDocument/2006/relationships/image" Target="../media/image216.png"/><Relationship Id="rId29" Type="http://schemas.openxmlformats.org/officeDocument/2006/relationships/image" Target="../media/image217.png"/><Relationship Id="rId30" Type="http://schemas.openxmlformats.org/officeDocument/2006/relationships/image" Target="../media/image218.png"/><Relationship Id="rId31" Type="http://schemas.openxmlformats.org/officeDocument/2006/relationships/image" Target="../media/image219.png"/><Relationship Id="rId32" Type="http://schemas.openxmlformats.org/officeDocument/2006/relationships/image" Target="../media/image220.png"/><Relationship Id="rId33" Type="http://schemas.openxmlformats.org/officeDocument/2006/relationships/image" Target="../media/image2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2473" y="5623797"/>
            <a:ext cx="11076000" cy="24979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292" y="3194012"/>
            <a:ext cx="10301147" cy="332965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86648" y="2731563"/>
            <a:ext cx="7575588" cy="51794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44383" y="7070686"/>
            <a:ext cx="4108513" cy="3215028"/>
            <a:chOff x="13644383" y="7070686"/>
            <a:chExt cx="4108513" cy="32150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44383" y="7070686"/>
              <a:ext cx="4108513" cy="32150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19081" y="1013517"/>
            <a:ext cx="3509637" cy="51794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75047" y="1013517"/>
            <a:ext cx="3509637" cy="5179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40191" y="1013517"/>
            <a:ext cx="3509637" cy="5179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8763" y="2680846"/>
            <a:ext cx="3938633" cy="879026"/>
            <a:chOff x="1528763" y="2680846"/>
            <a:chExt cx="3938633" cy="879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2581" y="2732627"/>
              <a:ext cx="3787725" cy="82283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28763" y="2680846"/>
              <a:ext cx="3938633" cy="146441"/>
              <a:chOff x="1528763" y="2680846"/>
              <a:chExt cx="3938633" cy="14644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28763" y="2680846"/>
                <a:ext cx="3938633" cy="14644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8763" y="3413432"/>
              <a:ext cx="3938633" cy="146441"/>
              <a:chOff x="1528763" y="3413432"/>
              <a:chExt cx="3938633" cy="14644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8763" y="3413432"/>
                <a:ext cx="3938633" cy="14644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0042" y="1956242"/>
            <a:ext cx="5076097" cy="1645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27198" y="1309548"/>
            <a:ext cx="2127311" cy="614172"/>
            <a:chOff x="10827198" y="1309548"/>
            <a:chExt cx="2127311" cy="6141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27198" y="1826706"/>
              <a:ext cx="2127311" cy="79095"/>
              <a:chOff x="10827198" y="1826706"/>
              <a:chExt cx="2127311" cy="790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27198" y="1826706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652" y="1284224"/>
              <a:ext cx="1896370" cy="7550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827198" y="1309548"/>
              <a:ext cx="2127311" cy="79095"/>
              <a:chOff x="10827198" y="1309548"/>
              <a:chExt cx="2127311" cy="7909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27198" y="1309548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0107" y="2669709"/>
            <a:ext cx="4680269" cy="31999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6507" y="1292832"/>
            <a:ext cx="2326540" cy="6856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38620" y="4518889"/>
            <a:ext cx="3604950" cy="1063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8973" y="5316454"/>
            <a:ext cx="3859795" cy="3854046"/>
            <a:chOff x="1698973" y="5316454"/>
            <a:chExt cx="3859795" cy="38540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98973" y="5316454"/>
              <a:ext cx="3859795" cy="3854046"/>
              <a:chOff x="1698973" y="5316454"/>
              <a:chExt cx="3859795" cy="385404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8973" y="5316454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0506" y="5540772"/>
              <a:ext cx="375947" cy="4571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1329" y="5534964"/>
              <a:ext cx="976509" cy="50284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67997" y="6898198"/>
              <a:ext cx="3321747" cy="1989223"/>
              <a:chOff x="1967997" y="6898198"/>
              <a:chExt cx="3321747" cy="198922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67997" y="6898198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1944" y="6066002"/>
              <a:ext cx="3445577" cy="8594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61299" y="5316454"/>
            <a:ext cx="3859795" cy="3854046"/>
            <a:chOff x="5761299" y="5316454"/>
            <a:chExt cx="3859795" cy="38540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761299" y="5316454"/>
              <a:ext cx="3859795" cy="3854046"/>
              <a:chOff x="5761299" y="5316454"/>
              <a:chExt cx="3859795" cy="385404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61299" y="5316454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92858" y="5536649"/>
              <a:ext cx="382086" cy="45713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0919" y="5534964"/>
              <a:ext cx="1191894" cy="50284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030323" y="6898198"/>
              <a:ext cx="3321747" cy="1989223"/>
              <a:chOff x="6030323" y="6898198"/>
              <a:chExt cx="3321747" cy="198922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030323" y="6898198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44268" y="6066002"/>
              <a:ext cx="3229303" cy="8594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8973" y="1288811"/>
            <a:ext cx="3859795" cy="3854046"/>
            <a:chOff x="1698973" y="1288811"/>
            <a:chExt cx="3859795" cy="38540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98973" y="1288811"/>
              <a:ext cx="3859795" cy="3854046"/>
              <a:chOff x="1698973" y="1288811"/>
              <a:chExt cx="3859795" cy="385404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98973" y="1288811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60982" y="1506506"/>
              <a:ext cx="359693" cy="45713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14401" y="1544630"/>
              <a:ext cx="1721529" cy="50284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967997" y="2925320"/>
              <a:ext cx="3321747" cy="1989223"/>
              <a:chOff x="1967997" y="2925320"/>
              <a:chExt cx="3321747" cy="198922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967997" y="2925320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1934" y="2049010"/>
              <a:ext cx="3549905" cy="10879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61299" y="1288811"/>
            <a:ext cx="3859795" cy="3854046"/>
            <a:chOff x="5761299" y="1288811"/>
            <a:chExt cx="3859795" cy="385404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761299" y="1288811"/>
              <a:ext cx="3859795" cy="3854046"/>
              <a:chOff x="5761299" y="1288811"/>
              <a:chExt cx="3859795" cy="385404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761299" y="1288811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92858" y="1502372"/>
              <a:ext cx="383610" cy="45713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93992" y="1517378"/>
              <a:ext cx="2299473" cy="50284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047593" y="2925320"/>
              <a:ext cx="3321747" cy="1989223"/>
              <a:chOff x="6047593" y="2925320"/>
              <a:chExt cx="3321747" cy="198922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047593" y="2925320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85449" y="1996901"/>
              <a:ext cx="3333860" cy="8594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51094" y="3609884"/>
            <a:ext cx="898646" cy="888351"/>
            <a:chOff x="13951094" y="3609884"/>
            <a:chExt cx="898646" cy="88835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51094" y="3609884"/>
              <a:ext cx="898646" cy="88835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79620" y="5519973"/>
            <a:ext cx="5783005" cy="242919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698973" y="1288811"/>
            <a:ext cx="3859795" cy="3854046"/>
            <a:chOff x="1698973" y="1288811"/>
            <a:chExt cx="3859795" cy="385404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8973" y="1288811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98973" y="5316454"/>
            <a:ext cx="3859795" cy="3854046"/>
            <a:chOff x="1698973" y="5316454"/>
            <a:chExt cx="3859795" cy="385404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98973" y="5316454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761299" y="5316454"/>
            <a:ext cx="3859795" cy="3854046"/>
            <a:chOff x="5761299" y="5316454"/>
            <a:chExt cx="3859795" cy="385404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61299" y="5316454"/>
              <a:ext cx="3859795" cy="3854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0042" y="1956242"/>
            <a:ext cx="5076097" cy="1645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27198" y="1309548"/>
            <a:ext cx="2127311" cy="614172"/>
            <a:chOff x="10827198" y="1309548"/>
            <a:chExt cx="2127311" cy="6141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27198" y="1826706"/>
              <a:ext cx="2127311" cy="79095"/>
              <a:chOff x="10827198" y="1826706"/>
              <a:chExt cx="2127311" cy="790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27198" y="1826706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652" y="1284224"/>
              <a:ext cx="1896370" cy="7550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827198" y="1309548"/>
              <a:ext cx="2127311" cy="79095"/>
              <a:chOff x="10827198" y="1309548"/>
              <a:chExt cx="2127311" cy="7909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27198" y="1309548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0107" y="2669709"/>
            <a:ext cx="4680269" cy="31999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6507" y="1292832"/>
            <a:ext cx="2326540" cy="6856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38620" y="4518889"/>
            <a:ext cx="3604950" cy="1063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8973" y="5316454"/>
            <a:ext cx="3859795" cy="3854046"/>
            <a:chOff x="1698973" y="5316454"/>
            <a:chExt cx="3859795" cy="38540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98973" y="5316454"/>
              <a:ext cx="3859795" cy="3854046"/>
              <a:chOff x="1698973" y="5316454"/>
              <a:chExt cx="3859795" cy="385404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8973" y="5316454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0506" y="5540772"/>
              <a:ext cx="375947" cy="4571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1329" y="5534964"/>
              <a:ext cx="976509" cy="50284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67997" y="6898198"/>
              <a:ext cx="3321747" cy="1989223"/>
              <a:chOff x="1967997" y="6898198"/>
              <a:chExt cx="3321747" cy="198922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67997" y="6898198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1944" y="6066002"/>
              <a:ext cx="3445577" cy="8594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61299" y="5316454"/>
            <a:ext cx="3859795" cy="3854046"/>
            <a:chOff x="5761299" y="5316454"/>
            <a:chExt cx="3859795" cy="38540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761299" y="5316454"/>
              <a:ext cx="3859795" cy="3854046"/>
              <a:chOff x="5761299" y="5316454"/>
              <a:chExt cx="3859795" cy="385404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61299" y="5316454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92858" y="5536649"/>
              <a:ext cx="382086" cy="45713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0919" y="5534964"/>
              <a:ext cx="1191894" cy="50284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030323" y="6898198"/>
              <a:ext cx="3321747" cy="1989223"/>
              <a:chOff x="6030323" y="6898198"/>
              <a:chExt cx="3321747" cy="198922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030323" y="6898198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44268" y="6066002"/>
              <a:ext cx="3229303" cy="8594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8973" y="1288811"/>
            <a:ext cx="3859795" cy="3854046"/>
            <a:chOff x="1698973" y="1288811"/>
            <a:chExt cx="3859795" cy="38540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98973" y="1288811"/>
              <a:ext cx="3859795" cy="3854046"/>
              <a:chOff x="1698973" y="1288811"/>
              <a:chExt cx="3859795" cy="385404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98973" y="1288811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60982" y="1506506"/>
              <a:ext cx="359693" cy="45713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14401" y="1544630"/>
              <a:ext cx="1721529" cy="50284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967997" y="2925320"/>
              <a:ext cx="3321747" cy="1989223"/>
              <a:chOff x="1967997" y="2925320"/>
              <a:chExt cx="3321747" cy="198922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967997" y="2925320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1934" y="2049010"/>
              <a:ext cx="3549905" cy="10879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61299" y="1288811"/>
            <a:ext cx="3859795" cy="3854046"/>
            <a:chOff x="5761299" y="1288811"/>
            <a:chExt cx="3859795" cy="385404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761299" y="1288811"/>
              <a:ext cx="3859795" cy="3854046"/>
              <a:chOff x="5761299" y="1288811"/>
              <a:chExt cx="3859795" cy="385404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761299" y="1288811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92858" y="1502372"/>
              <a:ext cx="383610" cy="45713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93992" y="1517378"/>
              <a:ext cx="2299473" cy="50284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047593" y="2925320"/>
              <a:ext cx="3321747" cy="1989223"/>
              <a:chOff x="6047593" y="2925320"/>
              <a:chExt cx="3321747" cy="198922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047593" y="2925320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85449" y="1996901"/>
              <a:ext cx="3333860" cy="8594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51094" y="3609884"/>
            <a:ext cx="898646" cy="888351"/>
            <a:chOff x="13951094" y="3609884"/>
            <a:chExt cx="898646" cy="88835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51094" y="3609884"/>
              <a:ext cx="898646" cy="88835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79620" y="5519973"/>
            <a:ext cx="5816743" cy="38462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698973" y="1288811"/>
            <a:ext cx="3859795" cy="3854046"/>
            <a:chOff x="1698973" y="1288811"/>
            <a:chExt cx="3859795" cy="385404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8973" y="1288811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761299" y="5316454"/>
            <a:ext cx="3859795" cy="3854046"/>
            <a:chOff x="5761299" y="5316454"/>
            <a:chExt cx="3859795" cy="385404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61299" y="5316454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761299" y="1288811"/>
            <a:ext cx="3859795" cy="3854046"/>
            <a:chOff x="5761299" y="1288811"/>
            <a:chExt cx="3859795" cy="385404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61299" y="1288811"/>
              <a:ext cx="3859795" cy="3854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0042" y="1956242"/>
            <a:ext cx="5076097" cy="1645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27198" y="1309548"/>
            <a:ext cx="2127311" cy="614172"/>
            <a:chOff x="10827198" y="1309548"/>
            <a:chExt cx="2127311" cy="6141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27198" y="1826706"/>
              <a:ext cx="2127311" cy="79095"/>
              <a:chOff x="10827198" y="1826706"/>
              <a:chExt cx="2127311" cy="790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27198" y="1826706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652" y="1284224"/>
              <a:ext cx="1896370" cy="7550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827198" y="1309548"/>
              <a:ext cx="2127311" cy="79095"/>
              <a:chOff x="10827198" y="1309548"/>
              <a:chExt cx="2127311" cy="7909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27198" y="1309548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0107" y="2669709"/>
            <a:ext cx="4680269" cy="31999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6507" y="1292832"/>
            <a:ext cx="2326540" cy="6856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38620" y="4518889"/>
            <a:ext cx="3604950" cy="1063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8973" y="5316454"/>
            <a:ext cx="3859795" cy="3854046"/>
            <a:chOff x="1698973" y="5316454"/>
            <a:chExt cx="3859795" cy="38540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98973" y="5316454"/>
              <a:ext cx="3859795" cy="3854046"/>
              <a:chOff x="1698973" y="5316454"/>
              <a:chExt cx="3859795" cy="385404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8973" y="5316454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0506" y="5540772"/>
              <a:ext cx="375947" cy="4571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1329" y="5534964"/>
              <a:ext cx="976509" cy="50284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67997" y="6898198"/>
              <a:ext cx="3321747" cy="1989223"/>
              <a:chOff x="1967997" y="6898198"/>
              <a:chExt cx="3321747" cy="198922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67997" y="6898198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1944" y="6066002"/>
              <a:ext cx="3445577" cy="8594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61299" y="5316454"/>
            <a:ext cx="3859795" cy="3854046"/>
            <a:chOff x="5761299" y="5316454"/>
            <a:chExt cx="3859795" cy="38540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761299" y="5316454"/>
              <a:ext cx="3859795" cy="3854046"/>
              <a:chOff x="5761299" y="5316454"/>
              <a:chExt cx="3859795" cy="385404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61299" y="5316454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92858" y="5536649"/>
              <a:ext cx="382086" cy="45713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0919" y="5534964"/>
              <a:ext cx="1191894" cy="50284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030323" y="6898198"/>
              <a:ext cx="3321747" cy="1989223"/>
              <a:chOff x="6030323" y="6898198"/>
              <a:chExt cx="3321747" cy="198922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030323" y="6898198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44268" y="6066002"/>
              <a:ext cx="3229303" cy="8594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8973" y="1288811"/>
            <a:ext cx="3859795" cy="3854046"/>
            <a:chOff x="1698973" y="1288811"/>
            <a:chExt cx="3859795" cy="38540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98973" y="1288811"/>
              <a:ext cx="3859795" cy="3854046"/>
              <a:chOff x="1698973" y="1288811"/>
              <a:chExt cx="3859795" cy="385404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98973" y="1288811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60982" y="1506506"/>
              <a:ext cx="359693" cy="45713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14401" y="1544630"/>
              <a:ext cx="1721529" cy="50284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967997" y="2925320"/>
              <a:ext cx="3321747" cy="1989223"/>
              <a:chOff x="1967997" y="2925320"/>
              <a:chExt cx="3321747" cy="198922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967997" y="2925320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1934" y="2049010"/>
              <a:ext cx="3549905" cy="10879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61299" y="1288811"/>
            <a:ext cx="3859795" cy="3854046"/>
            <a:chOff x="5761299" y="1288811"/>
            <a:chExt cx="3859795" cy="385404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761299" y="1288811"/>
              <a:ext cx="3859795" cy="3854046"/>
              <a:chOff x="5761299" y="1288811"/>
              <a:chExt cx="3859795" cy="385404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761299" y="1288811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92858" y="1502372"/>
              <a:ext cx="383610" cy="45713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93992" y="1517378"/>
              <a:ext cx="2299473" cy="50284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047593" y="2925320"/>
              <a:ext cx="3321747" cy="1989223"/>
              <a:chOff x="6047593" y="2925320"/>
              <a:chExt cx="3321747" cy="198922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047593" y="2925320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85449" y="1996901"/>
              <a:ext cx="3333860" cy="8594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51094" y="3609884"/>
            <a:ext cx="898646" cy="888351"/>
            <a:chOff x="13951094" y="3609884"/>
            <a:chExt cx="898646" cy="88835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51094" y="3609884"/>
              <a:ext cx="898646" cy="88835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79620" y="5519973"/>
            <a:ext cx="5741206" cy="388570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698973" y="1288811"/>
            <a:ext cx="3859795" cy="3854046"/>
            <a:chOff x="1698973" y="1288811"/>
            <a:chExt cx="3859795" cy="385404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8973" y="1288811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13439" y="5316454"/>
            <a:ext cx="3859795" cy="3854046"/>
            <a:chOff x="1713439" y="5316454"/>
            <a:chExt cx="3859795" cy="385404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13439" y="5316454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761299" y="1288811"/>
            <a:ext cx="3859795" cy="3854046"/>
            <a:chOff x="5761299" y="1288811"/>
            <a:chExt cx="3859795" cy="385404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61299" y="1288811"/>
              <a:ext cx="3859795" cy="3854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6975" y="1732111"/>
            <a:ext cx="7604104" cy="1645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01741" y="1536126"/>
            <a:ext cx="507674" cy="666247"/>
            <a:chOff x="10201741" y="1536126"/>
            <a:chExt cx="507674" cy="666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980000">
              <a:off x="10201741" y="1536126"/>
              <a:ext cx="507674" cy="666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375" y="719072"/>
            <a:ext cx="2127311" cy="616256"/>
            <a:chOff x="855375" y="719072"/>
            <a:chExt cx="2127311" cy="6162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852" y="693747"/>
              <a:ext cx="1896367" cy="75502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77878" y="661930"/>
            <a:ext cx="2326547" cy="6856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34479" y="3619703"/>
            <a:ext cx="3663220" cy="5661203"/>
            <a:chOff x="5634479" y="3619703"/>
            <a:chExt cx="3663220" cy="566120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34479" y="3619703"/>
              <a:ext cx="3663220" cy="5661203"/>
              <a:chOff x="5634479" y="3619703"/>
              <a:chExt cx="3663220" cy="566120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34479" y="3619703"/>
                <a:ext cx="3663220" cy="566120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7737" y="3602561"/>
              <a:ext cx="1168978" cy="54855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3614" y="5678504"/>
              <a:ext cx="3282214" cy="82283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852366" y="6504916"/>
              <a:ext cx="406246" cy="437496"/>
              <a:chOff x="5852366" y="6504916"/>
              <a:chExt cx="406246" cy="43749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52366" y="6504916"/>
                <a:ext cx="406246" cy="43749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68137" y="6505637"/>
              <a:ext cx="2993577" cy="57141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5852366" y="7177622"/>
              <a:ext cx="406246" cy="437496"/>
              <a:chOff x="5852366" y="7177622"/>
              <a:chExt cx="406246" cy="43749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52366" y="7177622"/>
                <a:ext cx="406246" cy="43749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0694" y="7177623"/>
              <a:ext cx="2791038" cy="139933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837418" y="4402320"/>
              <a:ext cx="1257342" cy="1344751"/>
              <a:chOff x="6837418" y="4402320"/>
              <a:chExt cx="1257342" cy="134475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837418" y="4402320"/>
                <a:ext cx="1257342" cy="134475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51076" y="3619703"/>
            <a:ext cx="3663220" cy="5661203"/>
            <a:chOff x="1151076" y="3619703"/>
            <a:chExt cx="3663220" cy="566120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51076" y="3619703"/>
              <a:ext cx="3663220" cy="5661203"/>
              <a:chOff x="1151076" y="3619703"/>
              <a:chExt cx="3663220" cy="566120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1076" y="3619703"/>
                <a:ext cx="3663220" cy="5661203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4334" y="3602561"/>
              <a:ext cx="1474026" cy="56745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0214" y="5678501"/>
              <a:ext cx="3394710" cy="82283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68964" y="6504916"/>
              <a:ext cx="3227446" cy="2258499"/>
              <a:chOff x="1368964" y="6504916"/>
              <a:chExt cx="3227446" cy="225849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368964" y="6504916"/>
                <a:ext cx="406246" cy="437496"/>
                <a:chOff x="1368964" y="6504916"/>
                <a:chExt cx="406246" cy="437496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368964" y="6504916"/>
                  <a:ext cx="406246" cy="437496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84735" y="6505640"/>
                <a:ext cx="2623426" cy="1399330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1368964" y="7870052"/>
                <a:ext cx="406246" cy="437496"/>
                <a:chOff x="1368964" y="7870052"/>
                <a:chExt cx="406246" cy="43749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368964" y="7870052"/>
                  <a:ext cx="406246" cy="437496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75211" y="7885097"/>
                <a:ext cx="2555869" cy="102346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80080" y="4168840"/>
              <a:ext cx="2405213" cy="1698682"/>
              <a:chOff x="1780080" y="4168840"/>
              <a:chExt cx="2405213" cy="169868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80080" y="4168840"/>
                <a:ext cx="2405213" cy="169868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141604" y="3619703"/>
            <a:ext cx="3663220" cy="5661203"/>
            <a:chOff x="10141604" y="3619703"/>
            <a:chExt cx="3663220" cy="566120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141604" y="3619703"/>
              <a:ext cx="3663220" cy="5661203"/>
              <a:chOff x="10141604" y="3619703"/>
              <a:chExt cx="3663220" cy="566120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141604" y="3619703"/>
                <a:ext cx="3663220" cy="566120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84894" y="3602561"/>
              <a:ext cx="1629114" cy="548557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40704" y="5678504"/>
              <a:ext cx="2616510" cy="82283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359491" y="6504916"/>
              <a:ext cx="3227459" cy="2261425"/>
              <a:chOff x="10359491" y="6504916"/>
              <a:chExt cx="3227459" cy="2261425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0359491" y="6504916"/>
                <a:ext cx="406246" cy="437496"/>
                <a:chOff x="10359491" y="6504916"/>
                <a:chExt cx="406246" cy="437496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359491" y="6504916"/>
                  <a:ext cx="406246" cy="437496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75275" y="6505637"/>
                <a:ext cx="2715357" cy="1399330"/>
              </a:xfrm>
              <a:prstGeom prst="rect">
                <a:avLst/>
              </a:prstGeom>
            </p:spPr>
          </p:pic>
          <p:grpSp>
            <p:nvGrpSpPr>
              <p:cNvPr id="1020" name="그룹 1020"/>
              <p:cNvGrpSpPr/>
              <p:nvPr/>
            </p:nvGrpSpPr>
            <p:grpSpPr>
              <a:xfrm>
                <a:off x="10359491" y="7870052"/>
                <a:ext cx="406246" cy="437496"/>
                <a:chOff x="10359491" y="7870052"/>
                <a:chExt cx="406246" cy="437496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359491" y="7870052"/>
                  <a:ext cx="406246" cy="437496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5751" y="7885094"/>
                <a:ext cx="2849449" cy="102346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418377" y="4359979"/>
              <a:ext cx="1109674" cy="1387092"/>
              <a:chOff x="11418377" y="4359979"/>
              <a:chExt cx="1109674" cy="1387092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418377" y="4359979"/>
                <a:ext cx="1109674" cy="1387092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2921112" y="4721881"/>
            <a:ext cx="6171429" cy="6171429"/>
            <a:chOff x="12921112" y="4721881"/>
            <a:chExt cx="6171429" cy="61714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921112" y="4721881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5" y="719072"/>
            <a:ext cx="2127311" cy="609023"/>
            <a:chOff x="855375" y="719072"/>
            <a:chExt cx="2127311" cy="6090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852" y="693747"/>
              <a:ext cx="1907065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78" y="661930"/>
            <a:ext cx="2967412" cy="6856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1380" y="1259525"/>
            <a:ext cx="6030008" cy="822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80714" y="2379156"/>
            <a:ext cx="4214304" cy="4539106"/>
            <a:chOff x="12980714" y="2379156"/>
            <a:chExt cx="4214304" cy="45391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0714" y="2379156"/>
              <a:ext cx="4214304" cy="4539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8442" y="5112625"/>
            <a:ext cx="2582595" cy="4539106"/>
            <a:chOff x="10858442" y="5112625"/>
            <a:chExt cx="2582595" cy="45391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8442" y="5112625"/>
              <a:ext cx="2582595" cy="45391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86449" y="2502211"/>
            <a:ext cx="2946857" cy="6171429"/>
            <a:chOff x="8186449" y="2502211"/>
            <a:chExt cx="2946857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6449" y="2502211"/>
              <a:ext cx="2946857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8244" y="1525584"/>
            <a:ext cx="6811779" cy="31999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4901" y="3393085"/>
            <a:ext cx="4601853" cy="13713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269964" y="4648709"/>
            <a:ext cx="4377990" cy="153976"/>
            <a:chOff x="-269964" y="4648709"/>
            <a:chExt cx="4377990" cy="1539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69964" y="4648709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2824" y="4988882"/>
            <a:ext cx="4377990" cy="153976"/>
            <a:chOff x="952824" y="4988882"/>
            <a:chExt cx="4377990" cy="1539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2824" y="4988882"/>
              <a:ext cx="4377990" cy="153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5" y="719072"/>
            <a:ext cx="2127311" cy="609023"/>
            <a:chOff x="855375" y="719072"/>
            <a:chExt cx="2127311" cy="6090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852" y="693747"/>
              <a:ext cx="1907065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78" y="661930"/>
            <a:ext cx="2967412" cy="6856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1380" y="1259525"/>
            <a:ext cx="6030008" cy="822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80714" y="2379156"/>
            <a:ext cx="4214304" cy="4539106"/>
            <a:chOff x="12980714" y="2379156"/>
            <a:chExt cx="4214304" cy="45391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0714" y="2379156"/>
              <a:ext cx="4214304" cy="4539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8442" y="5112625"/>
            <a:ext cx="2582595" cy="4539106"/>
            <a:chOff x="10858442" y="5112625"/>
            <a:chExt cx="2582595" cy="45391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8442" y="5112625"/>
              <a:ext cx="2582595" cy="45391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86449" y="2502211"/>
            <a:ext cx="2946857" cy="6171429"/>
            <a:chOff x="8186449" y="2502211"/>
            <a:chExt cx="2946857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6449" y="2502211"/>
              <a:ext cx="2946857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8244" y="1525584"/>
            <a:ext cx="6811779" cy="31999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4901" y="3393085"/>
            <a:ext cx="4601853" cy="13713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269964" y="4648709"/>
            <a:ext cx="4377990" cy="153976"/>
            <a:chOff x="-269964" y="4648709"/>
            <a:chExt cx="4377990" cy="1539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69964" y="4648709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2824" y="4988882"/>
            <a:ext cx="4377990" cy="153976"/>
            <a:chOff x="952824" y="4988882"/>
            <a:chExt cx="4377990" cy="1539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2824" y="4988882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90909" y="2778375"/>
            <a:ext cx="7409524" cy="6742857"/>
            <a:chOff x="8690909" y="2778375"/>
            <a:chExt cx="7409524" cy="674285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690909" y="2778375"/>
              <a:ext cx="7401433" cy="6735304"/>
              <a:chOff x="8690909" y="2778375"/>
              <a:chExt cx="7401433" cy="67353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90909" y="2778375"/>
                <a:ext cx="7401433" cy="67353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500001" y="7414432"/>
              <a:ext cx="1629077" cy="295381"/>
              <a:chOff x="11500001" y="7414432"/>
              <a:chExt cx="1629077" cy="29538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500001" y="7414432"/>
                <a:ext cx="1629077" cy="2953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511547" y="5255063"/>
              <a:ext cx="1629077" cy="295381"/>
              <a:chOff x="11511547" y="5255063"/>
              <a:chExt cx="1629077" cy="29538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11547" y="5255063"/>
                <a:ext cx="1629077" cy="2953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5" y="719072"/>
            <a:ext cx="2127311" cy="609023"/>
            <a:chOff x="855375" y="719072"/>
            <a:chExt cx="2127311" cy="6090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852" y="693747"/>
              <a:ext cx="1907065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78" y="661930"/>
            <a:ext cx="2967412" cy="6856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1380" y="1259525"/>
            <a:ext cx="6030008" cy="822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80714" y="2379156"/>
            <a:ext cx="4214304" cy="4539106"/>
            <a:chOff x="12980714" y="2379156"/>
            <a:chExt cx="4214304" cy="45391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0714" y="2379156"/>
              <a:ext cx="4214304" cy="4539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8442" y="5112625"/>
            <a:ext cx="2582595" cy="4539106"/>
            <a:chOff x="10858442" y="5112625"/>
            <a:chExt cx="2582595" cy="45391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8442" y="5112625"/>
              <a:ext cx="2582595" cy="45391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86449" y="2502211"/>
            <a:ext cx="2946857" cy="6171429"/>
            <a:chOff x="8186449" y="2502211"/>
            <a:chExt cx="2946857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6449" y="2502211"/>
              <a:ext cx="2946857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8244" y="1525584"/>
            <a:ext cx="6811779" cy="31999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4901" y="3393085"/>
            <a:ext cx="4601853" cy="13713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269964" y="4648709"/>
            <a:ext cx="4377990" cy="153976"/>
            <a:chOff x="-269964" y="4648709"/>
            <a:chExt cx="4377990" cy="1539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69964" y="4648709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2824" y="4988882"/>
            <a:ext cx="4377990" cy="153976"/>
            <a:chOff x="952824" y="4988882"/>
            <a:chExt cx="4377990" cy="1539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2824" y="4988882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90909" y="2778375"/>
            <a:ext cx="7409524" cy="6742857"/>
            <a:chOff x="8690909" y="2778375"/>
            <a:chExt cx="7409524" cy="674285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690909" y="2778375"/>
              <a:ext cx="7401433" cy="6735304"/>
              <a:chOff x="8690909" y="2778375"/>
              <a:chExt cx="7401433" cy="67353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90909" y="2778375"/>
                <a:ext cx="7401433" cy="67353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500001" y="7414432"/>
              <a:ext cx="1629077" cy="295381"/>
              <a:chOff x="11500001" y="7414432"/>
              <a:chExt cx="1629077" cy="29538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500001" y="7414432"/>
                <a:ext cx="1629077" cy="2953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511547" y="5255063"/>
              <a:ext cx="1629077" cy="295381"/>
              <a:chOff x="11511547" y="5255063"/>
              <a:chExt cx="1629077" cy="29538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11547" y="5255063"/>
                <a:ext cx="1629077" cy="29538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064025" y="3263058"/>
            <a:ext cx="6171429" cy="5569714"/>
            <a:chOff x="9064025" y="3263058"/>
            <a:chExt cx="6171429" cy="5569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64025" y="3263058"/>
              <a:ext cx="6171429" cy="5569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5" y="719072"/>
            <a:ext cx="2127311" cy="609023"/>
            <a:chOff x="855375" y="719072"/>
            <a:chExt cx="2127311" cy="6090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852" y="693747"/>
              <a:ext cx="1907065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78" y="661930"/>
            <a:ext cx="2967412" cy="6856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244" y="1525584"/>
            <a:ext cx="6811779" cy="31999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901" y="3393085"/>
            <a:ext cx="4601853" cy="13713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69964" y="4648709"/>
            <a:ext cx="4377990" cy="153976"/>
            <a:chOff x="-269964" y="4648709"/>
            <a:chExt cx="4377990" cy="153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9964" y="4648709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824" y="4988882"/>
            <a:ext cx="4377990" cy="153976"/>
            <a:chOff x="952824" y="4988882"/>
            <a:chExt cx="4377990" cy="153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824" y="4988882"/>
              <a:ext cx="4377990" cy="1539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3270" y="4997510"/>
            <a:ext cx="9461335" cy="23854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56058" y="3135145"/>
            <a:ext cx="6137162" cy="1664705"/>
            <a:chOff x="9056058" y="3135145"/>
            <a:chExt cx="6137162" cy="16647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6058" y="3135145"/>
              <a:ext cx="6137162" cy="1664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5" y="719072"/>
            <a:ext cx="2127311" cy="609023"/>
            <a:chOff x="855375" y="719072"/>
            <a:chExt cx="2127311" cy="6090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852" y="693747"/>
              <a:ext cx="1907065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78" y="661930"/>
            <a:ext cx="2967412" cy="6856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244" y="1525584"/>
            <a:ext cx="6811779" cy="31999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901" y="3393085"/>
            <a:ext cx="4601853" cy="13713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69964" y="4648709"/>
            <a:ext cx="4377990" cy="153976"/>
            <a:chOff x="-269964" y="4648709"/>
            <a:chExt cx="4377990" cy="153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9964" y="4648709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824" y="4988882"/>
            <a:ext cx="4377990" cy="153976"/>
            <a:chOff x="952824" y="4988882"/>
            <a:chExt cx="4377990" cy="153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824" y="4988882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6534" y="3574035"/>
            <a:ext cx="6137162" cy="1664705"/>
            <a:chOff x="6486534" y="3574035"/>
            <a:chExt cx="6137162" cy="16647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6534" y="3574035"/>
              <a:ext cx="6137162" cy="16647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375" y="5595696"/>
            <a:ext cx="11768322" cy="4089492"/>
            <a:chOff x="855375" y="5595696"/>
            <a:chExt cx="11768322" cy="40894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375" y="5595696"/>
              <a:ext cx="11768322" cy="40894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03588" y="1328094"/>
            <a:ext cx="4454447" cy="8374360"/>
            <a:chOff x="12903588" y="1328094"/>
            <a:chExt cx="4454447" cy="83743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03588" y="1328094"/>
              <a:ext cx="4454447" cy="8374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5" y="719072"/>
            <a:ext cx="2127311" cy="609023"/>
            <a:chOff x="855375" y="719072"/>
            <a:chExt cx="2127311" cy="6090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852" y="693747"/>
              <a:ext cx="1907065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78" y="661930"/>
            <a:ext cx="2967412" cy="6856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244" y="1525584"/>
            <a:ext cx="6811779" cy="31999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901" y="3393085"/>
            <a:ext cx="4601853" cy="13713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69964" y="4648709"/>
            <a:ext cx="4377990" cy="153976"/>
            <a:chOff x="-269964" y="4648709"/>
            <a:chExt cx="4377990" cy="153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9964" y="4648709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824" y="4988882"/>
            <a:ext cx="4377990" cy="153976"/>
            <a:chOff x="952824" y="4988882"/>
            <a:chExt cx="4377990" cy="153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824" y="4988882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6512" y="4192260"/>
            <a:ext cx="12113003" cy="5465993"/>
            <a:chOff x="5616512" y="4192260"/>
            <a:chExt cx="12113003" cy="54659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6512" y="4192260"/>
              <a:ext cx="12113003" cy="54659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68297" y="2236238"/>
            <a:ext cx="6137162" cy="1664705"/>
            <a:chOff x="8268297" y="2236238"/>
            <a:chExt cx="6137162" cy="16647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8297" y="2236238"/>
              <a:ext cx="6137162" cy="1664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56676" y="1539163"/>
            <a:ext cx="2172362" cy="603041"/>
            <a:chOff x="8056676" y="1539163"/>
            <a:chExt cx="2172362" cy="60304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79201" y="2063109"/>
              <a:ext cx="2127311" cy="79095"/>
              <a:chOff x="8079201" y="206310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079201" y="206310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3757" y="1476244"/>
              <a:ext cx="2267739" cy="7550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79201" y="1539163"/>
              <a:ext cx="2127311" cy="79095"/>
              <a:chOff x="8079201" y="1539163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079201" y="1539163"/>
                <a:ext cx="2127311" cy="790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627473" y="3147933"/>
            <a:ext cx="718287" cy="153976"/>
            <a:chOff x="7627473" y="3147933"/>
            <a:chExt cx="718287" cy="153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627473" y="3147933"/>
              <a:ext cx="718287" cy="153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27473" y="4398976"/>
            <a:ext cx="718287" cy="153976"/>
            <a:chOff x="7627473" y="4398976"/>
            <a:chExt cx="718287" cy="153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627473" y="4398976"/>
              <a:ext cx="718287" cy="1539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27473" y="5650019"/>
            <a:ext cx="718287" cy="153976"/>
            <a:chOff x="7627473" y="5650019"/>
            <a:chExt cx="718287" cy="153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7627473" y="5650019"/>
              <a:ext cx="718287" cy="1539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7473" y="6901062"/>
            <a:ext cx="718287" cy="153976"/>
            <a:chOff x="7627473" y="6901062"/>
            <a:chExt cx="718287" cy="1539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7627473" y="6901062"/>
              <a:ext cx="718287" cy="1539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27473" y="8152105"/>
            <a:ext cx="718287" cy="153976"/>
            <a:chOff x="7627473" y="8152105"/>
            <a:chExt cx="718287" cy="1539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627473" y="8152105"/>
              <a:ext cx="718287" cy="1539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00994" y="2865777"/>
            <a:ext cx="374404" cy="599042"/>
            <a:chOff x="7300994" y="2865777"/>
            <a:chExt cx="374404" cy="5990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0994" y="2865777"/>
              <a:ext cx="374404" cy="5990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00997" y="4119271"/>
            <a:ext cx="374398" cy="599042"/>
            <a:chOff x="7300997" y="4119271"/>
            <a:chExt cx="374398" cy="5990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0997" y="4119271"/>
              <a:ext cx="374398" cy="5990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00994" y="5372766"/>
            <a:ext cx="374404" cy="599042"/>
            <a:chOff x="7300994" y="5372766"/>
            <a:chExt cx="374404" cy="5990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00994" y="5372766"/>
              <a:ext cx="374404" cy="5990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00997" y="6626260"/>
            <a:ext cx="374398" cy="599042"/>
            <a:chOff x="7300997" y="6626260"/>
            <a:chExt cx="374398" cy="5990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00997" y="6626260"/>
              <a:ext cx="374398" cy="5990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82272" y="7879754"/>
            <a:ext cx="411848" cy="599042"/>
            <a:chOff x="7282272" y="7879754"/>
            <a:chExt cx="411848" cy="5990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82272" y="7879754"/>
              <a:ext cx="411848" cy="59904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64635" y="2910520"/>
            <a:ext cx="1358261" cy="69712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64635" y="4155530"/>
            <a:ext cx="1710189" cy="69712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64635" y="5400539"/>
            <a:ext cx="2346657" cy="69712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60375" y="6645549"/>
            <a:ext cx="1714449" cy="69712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64635" y="7890568"/>
            <a:ext cx="1710189" cy="69712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075090" y="3565281"/>
            <a:ext cx="4135535" cy="138999"/>
            <a:chOff x="7075090" y="3565281"/>
            <a:chExt cx="4135535" cy="13899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7075090" y="3565281"/>
              <a:ext cx="4135535" cy="1389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75090" y="4835107"/>
            <a:ext cx="4135535" cy="138999"/>
            <a:chOff x="7075090" y="4835107"/>
            <a:chExt cx="4135535" cy="1389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7075090" y="4835107"/>
              <a:ext cx="4135535" cy="1389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75090" y="6086150"/>
            <a:ext cx="4135535" cy="138999"/>
            <a:chOff x="7075090" y="6086150"/>
            <a:chExt cx="4135535" cy="13899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7075090" y="6086150"/>
              <a:ext cx="4135535" cy="1389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75090" y="7337193"/>
            <a:ext cx="4135535" cy="138999"/>
            <a:chOff x="7075090" y="7337193"/>
            <a:chExt cx="4135535" cy="13899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7075090" y="7337193"/>
              <a:ext cx="4135535" cy="1389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75090" y="8588236"/>
            <a:ext cx="4135535" cy="138999"/>
            <a:chOff x="7075090" y="8588236"/>
            <a:chExt cx="4135535" cy="13899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7075090" y="8588236"/>
              <a:ext cx="4135535" cy="138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5" y="719072"/>
            <a:ext cx="2127311" cy="609023"/>
            <a:chOff x="855375" y="719072"/>
            <a:chExt cx="2127311" cy="6090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852" y="693747"/>
              <a:ext cx="1907065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78" y="661930"/>
            <a:ext cx="2967412" cy="6856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244" y="1525583"/>
            <a:ext cx="8384715" cy="31999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901" y="3393085"/>
            <a:ext cx="4601853" cy="13713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69964" y="4648709"/>
            <a:ext cx="4377990" cy="153976"/>
            <a:chOff x="-269964" y="4648709"/>
            <a:chExt cx="4377990" cy="153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9964" y="4648709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824" y="4988882"/>
            <a:ext cx="4377990" cy="153976"/>
            <a:chOff x="952824" y="4988882"/>
            <a:chExt cx="4377990" cy="153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824" y="4988882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90097" y="2668411"/>
            <a:ext cx="1920686" cy="2054210"/>
            <a:chOff x="9090097" y="2668411"/>
            <a:chExt cx="1920686" cy="20542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0097" y="2668411"/>
              <a:ext cx="1920686" cy="2054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4835" y="4237914"/>
            <a:ext cx="8138448" cy="4069224"/>
            <a:chOff x="8554835" y="4237914"/>
            <a:chExt cx="8138448" cy="40692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4835" y="4237914"/>
              <a:ext cx="8138448" cy="40692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89639" y="3094002"/>
            <a:ext cx="5941248" cy="12756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5" y="719072"/>
            <a:ext cx="2127311" cy="609023"/>
            <a:chOff x="855375" y="719072"/>
            <a:chExt cx="2127311" cy="6090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852" y="693747"/>
              <a:ext cx="1907065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78" y="661930"/>
            <a:ext cx="2967412" cy="6856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244" y="1525583"/>
            <a:ext cx="8384715" cy="31999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901" y="3393085"/>
            <a:ext cx="4601853" cy="13713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69964" y="4648709"/>
            <a:ext cx="4377990" cy="153976"/>
            <a:chOff x="-269964" y="4648709"/>
            <a:chExt cx="4377990" cy="153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9964" y="4648709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824" y="4988882"/>
            <a:ext cx="4377990" cy="153976"/>
            <a:chOff x="952824" y="4988882"/>
            <a:chExt cx="4377990" cy="153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824" y="4988882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17471" y="1942523"/>
            <a:ext cx="8170569" cy="1256225"/>
            <a:chOff x="8217471" y="1942523"/>
            <a:chExt cx="8170569" cy="12562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7471" y="1942523"/>
              <a:ext cx="8170569" cy="12562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84279" y="3676890"/>
            <a:ext cx="9624944" cy="4666302"/>
            <a:chOff x="7684279" y="3676890"/>
            <a:chExt cx="9624944" cy="466630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197640" y="5298256"/>
              <a:ext cx="5248457" cy="1447986"/>
              <a:chOff x="10197640" y="5298256"/>
              <a:chExt cx="5248457" cy="144798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97640" y="5298256"/>
                <a:ext cx="5248457" cy="144798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6846" y="5555720"/>
              <a:ext cx="2946080" cy="106664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505046" y="5504925"/>
              <a:ext cx="794898" cy="1034647"/>
              <a:chOff x="10505046" y="5504925"/>
              <a:chExt cx="794898" cy="10346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05046" y="5504925"/>
                <a:ext cx="794898" cy="103464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481386" y="6921830"/>
              <a:ext cx="4827836" cy="1421362"/>
              <a:chOff x="12481386" y="6921830"/>
              <a:chExt cx="4827836" cy="142136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481386" y="6921830"/>
                <a:ext cx="4827836" cy="1421362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68004" y="7018026"/>
              <a:ext cx="3115477" cy="132060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815563" y="7123261"/>
              <a:ext cx="734258" cy="1030707"/>
              <a:chOff x="12815563" y="7123261"/>
              <a:chExt cx="734258" cy="10307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815563" y="7123261"/>
                <a:ext cx="734258" cy="103070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684279" y="3676890"/>
              <a:ext cx="5026722" cy="1447986"/>
              <a:chOff x="7684279" y="3676890"/>
              <a:chExt cx="5026722" cy="144798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84279" y="3676890"/>
                <a:ext cx="5026722" cy="144798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79200" y="3940956"/>
              <a:ext cx="2321046" cy="106664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8051954" y="3899539"/>
              <a:ext cx="579006" cy="1016027"/>
              <a:chOff x="8051954" y="3899539"/>
              <a:chExt cx="579006" cy="101602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051954" y="3899539"/>
                <a:ext cx="579006" cy="101602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5" y="719072"/>
            <a:ext cx="2127311" cy="609023"/>
            <a:chOff x="855375" y="719072"/>
            <a:chExt cx="2127311" cy="6090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852" y="693747"/>
              <a:ext cx="1907065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78" y="661930"/>
            <a:ext cx="2967412" cy="6856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244" y="1525583"/>
            <a:ext cx="8384715" cy="31999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901" y="3393085"/>
            <a:ext cx="4601853" cy="13713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69964" y="4648709"/>
            <a:ext cx="4377990" cy="153976"/>
            <a:chOff x="-269964" y="4648709"/>
            <a:chExt cx="4377990" cy="153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9964" y="4648709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824" y="4988882"/>
            <a:ext cx="4377990" cy="153976"/>
            <a:chOff x="952824" y="4988882"/>
            <a:chExt cx="4377990" cy="153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824" y="4988882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5375" y="5452545"/>
            <a:ext cx="16202136" cy="3807502"/>
            <a:chOff x="855375" y="5452545"/>
            <a:chExt cx="16202136" cy="38075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375" y="5452545"/>
              <a:ext cx="16202136" cy="38075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42857" y="1544939"/>
            <a:ext cx="8692245" cy="4346123"/>
            <a:chOff x="8342857" y="1544939"/>
            <a:chExt cx="8692245" cy="43461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2857" y="1544939"/>
              <a:ext cx="8692245" cy="4346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5" y="719072"/>
            <a:ext cx="2127311" cy="609023"/>
            <a:chOff x="855375" y="719072"/>
            <a:chExt cx="2127311" cy="6090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852" y="693747"/>
              <a:ext cx="1907065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78" y="661930"/>
            <a:ext cx="2967412" cy="6856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244" y="1525583"/>
            <a:ext cx="8384715" cy="31999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901" y="3393085"/>
            <a:ext cx="4601853" cy="13713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69964" y="4648709"/>
            <a:ext cx="4377990" cy="153976"/>
            <a:chOff x="-269964" y="4648709"/>
            <a:chExt cx="4377990" cy="153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9964" y="4648709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824" y="4988882"/>
            <a:ext cx="4377990" cy="153976"/>
            <a:chOff x="952824" y="4988882"/>
            <a:chExt cx="4377990" cy="153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824" y="4988882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64206" y="3813130"/>
            <a:ext cx="4068997" cy="5425329"/>
            <a:chOff x="8364206" y="3813130"/>
            <a:chExt cx="4068997" cy="54253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4206" y="3813130"/>
              <a:ext cx="4068997" cy="54253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25376" y="3803606"/>
            <a:ext cx="4062215" cy="5425329"/>
            <a:chOff x="13125376" y="3803606"/>
            <a:chExt cx="4062215" cy="54253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25376" y="3803606"/>
              <a:ext cx="4062215" cy="54253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09030" y="975443"/>
            <a:ext cx="9312781" cy="28342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375" y="719072"/>
            <a:ext cx="2127311" cy="609023"/>
            <a:chOff x="855375" y="719072"/>
            <a:chExt cx="2127311" cy="6090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852" y="693747"/>
              <a:ext cx="1907065" cy="7550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78" y="661930"/>
            <a:ext cx="3660928" cy="6856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673" y="1525583"/>
            <a:ext cx="7718676" cy="31999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3520" y="3761152"/>
            <a:ext cx="15267210" cy="4871282"/>
            <a:chOff x="1393520" y="3761152"/>
            <a:chExt cx="15267210" cy="48712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93520" y="4526587"/>
              <a:ext cx="3066667" cy="3066667"/>
              <a:chOff x="1393520" y="4526587"/>
              <a:chExt cx="3066667" cy="306666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93520" y="4526587"/>
                <a:ext cx="3060039" cy="3060039"/>
                <a:chOff x="1393520" y="4526587"/>
                <a:chExt cx="3060039" cy="3060039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93520" y="4526587"/>
                  <a:ext cx="3060039" cy="3060039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38195" y="6832778"/>
                <a:ext cx="1615753" cy="6759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685021" y="6691129"/>
              <a:ext cx="1825531" cy="1941306"/>
              <a:chOff x="5685021" y="6691129"/>
              <a:chExt cx="1825531" cy="194130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964413" y="6691129"/>
                <a:ext cx="1266747" cy="1252235"/>
                <a:chOff x="5964413" y="6691129"/>
                <a:chExt cx="1266747" cy="125223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964413" y="6691129"/>
                  <a:ext cx="1266747" cy="1252235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23006" y="8002946"/>
                <a:ext cx="2021724" cy="74418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73183" y="6963479"/>
              <a:ext cx="2021724" cy="74418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0614" y="4220624"/>
              <a:ext cx="2602952" cy="140567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79439" y="4506763"/>
              <a:ext cx="2021724" cy="74418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83158" y="4506763"/>
              <a:ext cx="2021724" cy="74418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08217" y="6923935"/>
              <a:ext cx="2148725" cy="79093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4040147" y="4730797"/>
              <a:ext cx="1024678" cy="912623"/>
              <a:chOff x="4040147" y="4730797"/>
              <a:chExt cx="1024678" cy="91262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840000">
                <a:off x="4040147" y="4730797"/>
                <a:ext cx="1024678" cy="91262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894673" y="4448426"/>
              <a:ext cx="883462" cy="786850"/>
              <a:chOff x="11894673" y="4448426"/>
              <a:chExt cx="883462" cy="78685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400000">
                <a:off x="11894673" y="4448426"/>
                <a:ext cx="883462" cy="78685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166027" y="6913026"/>
              <a:ext cx="1024678" cy="912623"/>
              <a:chOff x="4166027" y="6913026"/>
              <a:chExt cx="1024678" cy="91262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7380000">
                <a:off x="4166027" y="6913026"/>
                <a:ext cx="1024678" cy="91262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562746" y="5603465"/>
              <a:ext cx="1024678" cy="912623"/>
              <a:chOff x="12562746" y="5603465"/>
              <a:chExt cx="1024678" cy="91262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660000">
                <a:off x="12562746" y="5603465"/>
                <a:ext cx="1024678" cy="91262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418739" y="6900338"/>
              <a:ext cx="1024678" cy="912623"/>
              <a:chOff x="13418739" y="6900338"/>
              <a:chExt cx="1024678" cy="91262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2580000">
                <a:off x="13418739" y="6900338"/>
                <a:ext cx="1024678" cy="91262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085222" y="4002669"/>
              <a:ext cx="1230422" cy="905150"/>
              <a:chOff x="8085222" y="4002669"/>
              <a:chExt cx="1230422" cy="90515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740000">
                <a:off x="8085222" y="4002669"/>
                <a:ext cx="1230422" cy="90515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085222" y="4696760"/>
              <a:ext cx="1230422" cy="905150"/>
              <a:chOff x="8085222" y="4696760"/>
              <a:chExt cx="1230422" cy="90515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740000">
                <a:off x="8085222" y="4696760"/>
                <a:ext cx="1230422" cy="90515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880" y="5231436"/>
            <a:ext cx="7688227" cy="2497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16332" y="2801647"/>
            <a:ext cx="10610460" cy="33296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45955" y="4019206"/>
            <a:ext cx="6171429" cy="6171429"/>
            <a:chOff x="10545955" y="4019206"/>
            <a:chExt cx="6171429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5955" y="4019206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0076" y="3814858"/>
            <a:ext cx="2458433" cy="2458433"/>
            <a:chOff x="5900076" y="3814858"/>
            <a:chExt cx="2458433" cy="24584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900076" y="3814858"/>
              <a:ext cx="2458433" cy="2458433"/>
              <a:chOff x="5900076" y="3814858"/>
              <a:chExt cx="2458433" cy="245843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00076" y="3814858"/>
                <a:ext cx="2458433" cy="245843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933909" y="3848692"/>
              <a:ext cx="2390765" cy="2390765"/>
              <a:chOff x="5933909" y="3848692"/>
              <a:chExt cx="2390765" cy="239076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933909" y="3848692"/>
                <a:ext cx="2390765" cy="239076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200542" y="2928999"/>
            <a:ext cx="611862" cy="489138"/>
            <a:chOff x="3200542" y="2928999"/>
            <a:chExt cx="611862" cy="489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542" y="2928999"/>
              <a:ext cx="611862" cy="4891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77256" y="3723360"/>
            <a:ext cx="2458433" cy="2458433"/>
            <a:chOff x="2277256" y="3723360"/>
            <a:chExt cx="2458433" cy="24584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77256" y="3723360"/>
              <a:ext cx="2458433" cy="2458433"/>
              <a:chOff x="2277256" y="3723360"/>
              <a:chExt cx="2458433" cy="24584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77256" y="3723360"/>
                <a:ext cx="2458433" cy="245843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11090" y="3757194"/>
              <a:ext cx="2390765" cy="2390765"/>
              <a:chOff x="2311090" y="3757194"/>
              <a:chExt cx="2390765" cy="239076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11090" y="3757194"/>
                <a:ext cx="2390765" cy="2390765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5559" y="6250812"/>
            <a:ext cx="2523812" cy="11354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3887" y="6970896"/>
            <a:ext cx="1749522" cy="9127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27478" y="2928999"/>
            <a:ext cx="611862" cy="489138"/>
            <a:chOff x="6727478" y="2928999"/>
            <a:chExt cx="611862" cy="4891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7478" y="2928999"/>
              <a:ext cx="611862" cy="4891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49901" y="6250812"/>
            <a:ext cx="2523812" cy="11354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0821" y="6983953"/>
            <a:ext cx="1647125" cy="91273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720000">
            <a:off x="1877721" y="5968971"/>
            <a:ext cx="698680" cy="6856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91052" y="5740528"/>
            <a:ext cx="567091" cy="294005"/>
            <a:chOff x="2191052" y="5740528"/>
            <a:chExt cx="567091" cy="2940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4280000">
              <a:off x="2191052" y="5740528"/>
              <a:ext cx="567091" cy="2940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1260000">
            <a:off x="7884860" y="3245776"/>
            <a:ext cx="753575" cy="6856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459604" y="3692681"/>
            <a:ext cx="567091" cy="294005"/>
            <a:chOff x="7459604" y="3692681"/>
            <a:chExt cx="567091" cy="2940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260000">
              <a:off x="7459604" y="3692681"/>
              <a:ext cx="567091" cy="2940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32000" y="2928999"/>
            <a:ext cx="611862" cy="489138"/>
            <a:chOff x="10332000" y="2928999"/>
            <a:chExt cx="611862" cy="489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32000" y="2928999"/>
              <a:ext cx="611862" cy="4891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08715" y="3723360"/>
            <a:ext cx="2458433" cy="2458433"/>
            <a:chOff x="9408715" y="3723360"/>
            <a:chExt cx="2458433" cy="245843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408715" y="3723360"/>
              <a:ext cx="2458433" cy="2458433"/>
              <a:chOff x="9408715" y="3723360"/>
              <a:chExt cx="2458433" cy="245843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408715" y="3723360"/>
                <a:ext cx="2458433" cy="245843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442549" y="3757194"/>
              <a:ext cx="2390765" cy="2390765"/>
              <a:chOff x="9442549" y="3757194"/>
              <a:chExt cx="2390765" cy="239076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442549" y="3757194"/>
                <a:ext cx="2390765" cy="2390765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54463" y="6250812"/>
            <a:ext cx="2523812" cy="113548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05345" y="6983953"/>
            <a:ext cx="1647125" cy="91273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043499" y="2928999"/>
            <a:ext cx="611862" cy="489138"/>
            <a:chOff x="14043499" y="2928999"/>
            <a:chExt cx="611862" cy="4891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43499" y="2928999"/>
              <a:ext cx="611862" cy="48913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20213" y="3723360"/>
            <a:ext cx="2458433" cy="2458433"/>
            <a:chOff x="13120213" y="3723360"/>
            <a:chExt cx="2458433" cy="245843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120213" y="3723360"/>
              <a:ext cx="2458433" cy="2458433"/>
              <a:chOff x="13120213" y="3723360"/>
              <a:chExt cx="2458433" cy="245843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120213" y="3723360"/>
                <a:ext cx="2458433" cy="245843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154047" y="3757194"/>
              <a:ext cx="2390765" cy="2390765"/>
              <a:chOff x="13154047" y="3757194"/>
              <a:chExt cx="2390765" cy="239076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154047" y="3757194"/>
                <a:ext cx="2390765" cy="2390765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65894" y="6250812"/>
            <a:ext cx="2523812" cy="113548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16830" y="6983953"/>
            <a:ext cx="1647125" cy="91273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720000">
            <a:off x="11610479" y="5983863"/>
            <a:ext cx="776432" cy="68568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395039" y="5716794"/>
            <a:ext cx="567091" cy="294005"/>
            <a:chOff x="11395039" y="5716794"/>
            <a:chExt cx="567091" cy="29400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6780000">
              <a:off x="11395039" y="5716794"/>
              <a:ext cx="567091" cy="29400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1500000">
            <a:off x="15344121" y="3275245"/>
            <a:ext cx="780241" cy="68568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889911" y="3692681"/>
            <a:ext cx="567091" cy="294005"/>
            <a:chOff x="14889911" y="3692681"/>
            <a:chExt cx="567091" cy="29400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2840000">
              <a:off x="14889911" y="3692681"/>
              <a:ext cx="567091" cy="29400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55375" y="719072"/>
            <a:ext cx="2127311" cy="596253"/>
            <a:chOff x="855375" y="719072"/>
            <a:chExt cx="2127311" cy="5962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81853" y="693746"/>
              <a:ext cx="1870363" cy="755031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177880" y="661930"/>
            <a:ext cx="1249916" cy="68569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4941975" y="4269405"/>
            <a:ext cx="1738304" cy="1738304"/>
            <a:chOff x="14941975" y="4269405"/>
            <a:chExt cx="1738304" cy="173830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3360000">
              <a:off x="14941975" y="4269405"/>
              <a:ext cx="1738304" cy="173830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39432" y="2906593"/>
            <a:ext cx="1899714" cy="1899714"/>
            <a:chOff x="1539432" y="2906593"/>
            <a:chExt cx="1899714" cy="189971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260000">
              <a:off x="1539432" y="2906593"/>
              <a:ext cx="1899714" cy="18997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686893" y="2888410"/>
            <a:ext cx="1844776" cy="1844776"/>
            <a:chOff x="10686893" y="2888410"/>
            <a:chExt cx="1844776" cy="184477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2100000">
              <a:off x="10686893" y="2888410"/>
              <a:ext cx="1844776" cy="184477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784283" y="4660813"/>
            <a:ext cx="1816716" cy="1816716"/>
            <a:chOff x="4784283" y="4660813"/>
            <a:chExt cx="1816716" cy="181671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420000">
              <a:off x="4784283" y="4660813"/>
              <a:ext cx="1816716" cy="1816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8641" y="1648653"/>
            <a:ext cx="3905512" cy="26117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928" y="2337372"/>
            <a:ext cx="1257276" cy="131999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62476" y="1648653"/>
            <a:ext cx="2779690" cy="261172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9554" y="2860916"/>
            <a:ext cx="13077309" cy="153186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7876" y="2860916"/>
            <a:ext cx="12645104" cy="153186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48009" y="6965805"/>
            <a:ext cx="2519576" cy="235637"/>
            <a:chOff x="4548009" y="6965805"/>
            <a:chExt cx="2519576" cy="2356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8009" y="6965805"/>
              <a:ext cx="2519576" cy="2356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9082" y="6965805"/>
            <a:ext cx="2519576" cy="235637"/>
            <a:chOff x="11199082" y="6965805"/>
            <a:chExt cx="2519576" cy="2356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9082" y="6965805"/>
              <a:ext cx="2519576" cy="2356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37145" y="6023755"/>
            <a:ext cx="3709754" cy="1862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229" y="6023755"/>
            <a:ext cx="4007739" cy="1862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91396" y="3421768"/>
            <a:ext cx="8057009" cy="131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375" y="719072"/>
            <a:ext cx="2127311" cy="614171"/>
            <a:chOff x="855375" y="719072"/>
            <a:chExt cx="2127311" cy="6141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1852" y="693746"/>
              <a:ext cx="1900984" cy="75503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15031" y="5485793"/>
            <a:ext cx="2437648" cy="13713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65812" y="5485793"/>
            <a:ext cx="2390030" cy="1371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77878" y="661930"/>
            <a:ext cx="3325494" cy="6856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57810" y="9836953"/>
            <a:ext cx="5104550" cy="3243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1555" y="2327989"/>
            <a:ext cx="3905512" cy="26117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26843" y="3016708"/>
            <a:ext cx="1257276" cy="131999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45391" y="2327989"/>
            <a:ext cx="2779690" cy="261172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9554" y="2860916"/>
            <a:ext cx="13077309" cy="153186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7876" y="2860916"/>
            <a:ext cx="12645104" cy="153186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48009" y="6965805"/>
            <a:ext cx="2519576" cy="235637"/>
            <a:chOff x="4548009" y="6965805"/>
            <a:chExt cx="2519576" cy="2356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8009" y="6965805"/>
              <a:ext cx="2519576" cy="2356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99082" y="6965805"/>
            <a:ext cx="2519576" cy="235637"/>
            <a:chOff x="11199082" y="6965805"/>
            <a:chExt cx="2519576" cy="2356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9082" y="6965805"/>
              <a:ext cx="2519576" cy="2356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37145" y="6023755"/>
            <a:ext cx="3709754" cy="1862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229" y="6023755"/>
            <a:ext cx="4007739" cy="18624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74311" y="4101104"/>
            <a:ext cx="8057009" cy="131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375" y="719072"/>
            <a:ext cx="2127311" cy="614171"/>
            <a:chOff x="855375" y="719072"/>
            <a:chExt cx="2127311" cy="6141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1852" y="693746"/>
              <a:ext cx="1900984" cy="75503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15031" y="5485793"/>
            <a:ext cx="2437648" cy="13713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65812" y="5485793"/>
            <a:ext cx="2390030" cy="1371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57810" y="9836953"/>
            <a:ext cx="5104550" cy="32434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77878" y="661930"/>
            <a:ext cx="3325494" cy="6856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68352" y="1667954"/>
            <a:ext cx="10108231" cy="5297851"/>
            <a:chOff x="2768352" y="1667954"/>
            <a:chExt cx="10108231" cy="52978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8352" y="1667954"/>
              <a:ext cx="10108231" cy="5297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82687" y="2328909"/>
            <a:ext cx="4180952" cy="3518271"/>
            <a:chOff x="2982687" y="2328909"/>
            <a:chExt cx="4180952" cy="35182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82687" y="2328909"/>
              <a:ext cx="4180952" cy="3518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14258" y="2621355"/>
            <a:ext cx="2514461" cy="1644351"/>
            <a:chOff x="4114258" y="2621355"/>
            <a:chExt cx="2514461" cy="16443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23786" y="2430884"/>
              <a:ext cx="2312830" cy="228565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57293" y="3061595"/>
              <a:ext cx="1161495" cy="137139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56890" y="4353316"/>
            <a:ext cx="2850551" cy="5942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773982" y="4912315"/>
            <a:ext cx="2893733" cy="80018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720000">
            <a:off x="5990988" y="2193036"/>
            <a:ext cx="1423179" cy="11440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23553" y="3135241"/>
            <a:ext cx="1930528" cy="1264830"/>
            <a:chOff x="7623553" y="3135241"/>
            <a:chExt cx="1930528" cy="12648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33584" y="2745272"/>
              <a:ext cx="2772096" cy="272978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08248" y="3473241"/>
              <a:ext cx="891763" cy="105291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400426" y="4464988"/>
            <a:ext cx="1905259" cy="45626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362297" y="4894173"/>
            <a:ext cx="2353434" cy="2807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48762" y="3135238"/>
            <a:ext cx="1930543" cy="1264830"/>
            <a:chOff x="10148762" y="3135238"/>
            <a:chExt cx="1930543" cy="126483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58793" y="2745269"/>
              <a:ext cx="2653641" cy="272978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33472" y="3473241"/>
              <a:ext cx="952021" cy="105291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925692" y="4464988"/>
            <a:ext cx="1374510" cy="45626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743364" y="4894173"/>
            <a:ext cx="1840867" cy="2860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03154" y="5922212"/>
            <a:ext cx="4377990" cy="153976"/>
            <a:chOff x="14503154" y="5922212"/>
            <a:chExt cx="4377990" cy="1539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4503154" y="5922212"/>
              <a:ext cx="4377990" cy="1539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98406" y="4318404"/>
            <a:ext cx="4377990" cy="153976"/>
            <a:chOff x="14898406" y="4318404"/>
            <a:chExt cx="4377990" cy="153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4898406" y="4318404"/>
              <a:ext cx="4377990" cy="1539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3883" y="4547802"/>
            <a:ext cx="8273971" cy="82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8105" y="3571507"/>
            <a:ext cx="2225538" cy="939617"/>
            <a:chOff x="3678105" y="3571507"/>
            <a:chExt cx="2225538" cy="939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5919" y="3763600"/>
              <a:ext cx="1694998" cy="74623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5118" y="3454055"/>
              <a:ext cx="968822" cy="14094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3980" y="1694513"/>
            <a:ext cx="14109359" cy="1692586"/>
            <a:chOff x="2073980" y="1694513"/>
            <a:chExt cx="14109359" cy="16925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1314" y="1855109"/>
              <a:ext cx="4306113" cy="164567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073980" y="1694513"/>
              <a:ext cx="9087625" cy="1692586"/>
              <a:chOff x="2073980" y="1694513"/>
              <a:chExt cx="9087625" cy="169258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91127" y="1511660"/>
                <a:ext cx="9255310" cy="2194232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2095229" y="1749508"/>
                <a:ext cx="325982" cy="513244"/>
                <a:chOff x="2095229" y="1749508"/>
                <a:chExt cx="325982" cy="51324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095229" y="1749508"/>
                  <a:ext cx="325982" cy="51324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0680350" y="1763241"/>
                <a:ext cx="325982" cy="513244"/>
                <a:chOff x="10680350" y="1763241"/>
                <a:chExt cx="325982" cy="51324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680350" y="1763241"/>
                  <a:ext cx="325982" cy="51324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855375" y="719072"/>
            <a:ext cx="2127311" cy="614171"/>
            <a:chOff x="855375" y="719072"/>
            <a:chExt cx="2127311" cy="6141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1852" y="693746"/>
              <a:ext cx="1900984" cy="75503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77878" y="661930"/>
            <a:ext cx="3325494" cy="6856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272695" y="3752958"/>
            <a:ext cx="658890" cy="662143"/>
            <a:chOff x="3272695" y="3752958"/>
            <a:chExt cx="658890" cy="6621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272695" y="3752958"/>
              <a:ext cx="658890" cy="658890"/>
              <a:chOff x="3272695" y="3752958"/>
              <a:chExt cx="658890" cy="65889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72695" y="3752958"/>
                <a:ext cx="658890" cy="65889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272695" y="3756208"/>
              <a:ext cx="658890" cy="658893"/>
              <a:chOff x="3272695" y="3756208"/>
              <a:chExt cx="658890" cy="65889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272695" y="3756208"/>
                <a:ext cx="658890" cy="658893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03883" y="6551843"/>
            <a:ext cx="10313589" cy="82283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678105" y="5575546"/>
            <a:ext cx="2225536" cy="827684"/>
            <a:chOff x="3678105" y="5575546"/>
            <a:chExt cx="2225536" cy="8276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15919" y="5767640"/>
              <a:ext cx="1694998" cy="74623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65115" y="5458093"/>
              <a:ext cx="1015804" cy="14094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272695" y="5756999"/>
            <a:ext cx="658890" cy="662143"/>
            <a:chOff x="3272695" y="5756999"/>
            <a:chExt cx="658890" cy="66214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272695" y="5756999"/>
              <a:ext cx="658890" cy="658890"/>
              <a:chOff x="3272695" y="5756999"/>
              <a:chExt cx="658890" cy="65889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272695" y="5756999"/>
                <a:ext cx="658890" cy="65889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272695" y="5760249"/>
              <a:ext cx="658890" cy="658893"/>
              <a:chOff x="3272695" y="5760249"/>
              <a:chExt cx="658890" cy="65889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272695" y="5760249"/>
                <a:ext cx="658890" cy="658893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86435" y="8569717"/>
            <a:ext cx="8775973" cy="87312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660657" y="7593420"/>
            <a:ext cx="2225536" cy="827684"/>
            <a:chOff x="3660657" y="7593420"/>
            <a:chExt cx="2225536" cy="82768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98471" y="7785519"/>
              <a:ext cx="1694998" cy="74623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7667" y="7475968"/>
              <a:ext cx="1023635" cy="140942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255247" y="7774878"/>
            <a:ext cx="658890" cy="658890"/>
            <a:chOff x="3255247" y="7774878"/>
            <a:chExt cx="658890" cy="65889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55247" y="7774878"/>
              <a:ext cx="658890" cy="6588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262945" y="7775274"/>
            <a:ext cx="658890" cy="658893"/>
            <a:chOff x="3262945" y="7775274"/>
            <a:chExt cx="658890" cy="65889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62945" y="7775274"/>
              <a:ext cx="658890" cy="658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65910" y="6369439"/>
            <a:ext cx="4377990" cy="153976"/>
            <a:chOff x="7065910" y="6369439"/>
            <a:chExt cx="4377990" cy="1539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065910" y="6369439"/>
              <a:ext cx="4377990" cy="1539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05358" y="5160123"/>
            <a:ext cx="4375377" cy="33060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8693" y="4257432"/>
            <a:ext cx="2792434" cy="939617"/>
            <a:chOff x="10378693" y="4257432"/>
            <a:chExt cx="2792434" cy="9396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378693" y="4426921"/>
              <a:ext cx="498975" cy="537358"/>
              <a:chOff x="10378693" y="4426921"/>
              <a:chExt cx="498975" cy="5373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78693" y="4426921"/>
                <a:ext cx="498975" cy="5373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945589" y="4257432"/>
              <a:ext cx="2225539" cy="939617"/>
              <a:chOff x="10945589" y="4257432"/>
              <a:chExt cx="2225539" cy="93961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79257" y="4449528"/>
                <a:ext cx="1645766" cy="746231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32602" y="4139980"/>
                <a:ext cx="1015803" cy="1409425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2773" y="5266884"/>
            <a:ext cx="4465869" cy="38573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34113" y="4426921"/>
            <a:ext cx="498975" cy="537358"/>
            <a:chOff x="5134113" y="4426921"/>
            <a:chExt cx="498975" cy="5373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4113" y="4426921"/>
              <a:ext cx="498975" cy="5373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01005" y="4257432"/>
            <a:ext cx="2225543" cy="939617"/>
            <a:chOff x="5701005" y="4257432"/>
            <a:chExt cx="2225543" cy="9396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4673" y="4449530"/>
              <a:ext cx="1645766" cy="74623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8022" y="4139980"/>
              <a:ext cx="968822" cy="14094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18325" y="2070680"/>
            <a:ext cx="12073159" cy="1734596"/>
            <a:chOff x="3218325" y="2070680"/>
            <a:chExt cx="12073159" cy="17345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9598" y="2649981"/>
              <a:ext cx="2082994" cy="109711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54440" y="2299245"/>
              <a:ext cx="4868791" cy="164567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218325" y="2070680"/>
              <a:ext cx="5289316" cy="1462821"/>
              <a:chOff x="3218325" y="2070680"/>
              <a:chExt cx="5289316" cy="146282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035472" y="1887827"/>
                <a:ext cx="5556109" cy="219423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3239578" y="2125671"/>
                <a:ext cx="325982" cy="513244"/>
                <a:chOff x="3239578" y="2125671"/>
                <a:chExt cx="325982" cy="51324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239578" y="2125671"/>
                  <a:ext cx="325982" cy="513244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8181658" y="2187900"/>
                <a:ext cx="325982" cy="513244"/>
                <a:chOff x="8181658" y="2187900"/>
                <a:chExt cx="325982" cy="51324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8181658" y="2187900"/>
                  <a:ext cx="325982" cy="51324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855375" y="719072"/>
            <a:ext cx="2127311" cy="614171"/>
            <a:chOff x="855375" y="719072"/>
            <a:chExt cx="2127311" cy="6141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55375" y="1236229"/>
              <a:ext cx="2127311" cy="79095"/>
              <a:chOff x="855375" y="1236229"/>
              <a:chExt cx="2127311" cy="7909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55375" y="1236229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1852" y="693746"/>
              <a:ext cx="1900984" cy="75503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855375" y="719072"/>
              <a:ext cx="2127311" cy="79095"/>
              <a:chOff x="855375" y="719072"/>
              <a:chExt cx="2127311" cy="7909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55375" y="719072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77878" y="661930"/>
            <a:ext cx="3325494" cy="685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0042" y="1956242"/>
            <a:ext cx="5076097" cy="1645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27198" y="1309548"/>
            <a:ext cx="2127311" cy="614172"/>
            <a:chOff x="10827198" y="1309548"/>
            <a:chExt cx="2127311" cy="6141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27198" y="1826706"/>
              <a:ext cx="2127311" cy="79095"/>
              <a:chOff x="10827198" y="1826706"/>
              <a:chExt cx="2127311" cy="790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27198" y="1826706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652" y="1284224"/>
              <a:ext cx="1896370" cy="7550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827198" y="1309548"/>
              <a:ext cx="2127311" cy="79095"/>
              <a:chOff x="10827198" y="1309548"/>
              <a:chExt cx="2127311" cy="7909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27198" y="1309548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0107" y="2669709"/>
            <a:ext cx="4680269" cy="31999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6507" y="1292832"/>
            <a:ext cx="2326540" cy="6856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38620" y="4518889"/>
            <a:ext cx="3604950" cy="1063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8973" y="5316454"/>
            <a:ext cx="3859795" cy="3854046"/>
            <a:chOff x="1698973" y="5316454"/>
            <a:chExt cx="3859795" cy="38540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98973" y="5316454"/>
              <a:ext cx="3859795" cy="3854046"/>
              <a:chOff x="1698973" y="5316454"/>
              <a:chExt cx="3859795" cy="385404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8973" y="5316454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0506" y="5540772"/>
              <a:ext cx="375947" cy="4571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1329" y="5534964"/>
              <a:ext cx="976509" cy="50284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67997" y="6898198"/>
              <a:ext cx="3321747" cy="1989223"/>
              <a:chOff x="1967997" y="6898198"/>
              <a:chExt cx="3321747" cy="198922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67997" y="6898198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1944" y="6066002"/>
              <a:ext cx="3445577" cy="8594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61299" y="5316454"/>
            <a:ext cx="3859795" cy="3854046"/>
            <a:chOff x="5761299" y="5316454"/>
            <a:chExt cx="3859795" cy="38540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761299" y="5316454"/>
              <a:ext cx="3859795" cy="3854046"/>
              <a:chOff x="5761299" y="5316454"/>
              <a:chExt cx="3859795" cy="385404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61299" y="5316454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92858" y="5536649"/>
              <a:ext cx="382086" cy="45713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0919" y="5534964"/>
              <a:ext cx="1191894" cy="50284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030323" y="6898198"/>
              <a:ext cx="3321747" cy="1989223"/>
              <a:chOff x="6030323" y="6898198"/>
              <a:chExt cx="3321747" cy="198922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030323" y="6898198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44268" y="6066002"/>
              <a:ext cx="3229303" cy="8594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8973" y="1288811"/>
            <a:ext cx="3859795" cy="3854046"/>
            <a:chOff x="1698973" y="1288811"/>
            <a:chExt cx="3859795" cy="38540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98973" y="1288811"/>
              <a:ext cx="3859795" cy="3854046"/>
              <a:chOff x="1698973" y="1288811"/>
              <a:chExt cx="3859795" cy="385404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98973" y="1288811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60982" y="1506506"/>
              <a:ext cx="359693" cy="45713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14401" y="1544630"/>
              <a:ext cx="1721529" cy="50284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967997" y="2925320"/>
              <a:ext cx="3321747" cy="1989223"/>
              <a:chOff x="1967997" y="2925320"/>
              <a:chExt cx="3321747" cy="198922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967997" y="2925320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1934" y="2049010"/>
              <a:ext cx="3549905" cy="10879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61299" y="1288811"/>
            <a:ext cx="3859795" cy="3854046"/>
            <a:chOff x="5761299" y="1288811"/>
            <a:chExt cx="3859795" cy="385404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761299" y="1288811"/>
              <a:ext cx="3859795" cy="3854046"/>
              <a:chOff x="5761299" y="1288811"/>
              <a:chExt cx="3859795" cy="385404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761299" y="1288811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92858" y="1502372"/>
              <a:ext cx="383610" cy="45713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93992" y="1517378"/>
              <a:ext cx="2299473" cy="50284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047593" y="2925320"/>
              <a:ext cx="3321747" cy="1989223"/>
              <a:chOff x="6047593" y="2925320"/>
              <a:chExt cx="3321747" cy="198922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047593" y="2925320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85449" y="1996901"/>
              <a:ext cx="3333860" cy="8594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51094" y="3609884"/>
            <a:ext cx="898646" cy="888351"/>
            <a:chOff x="13951094" y="3609884"/>
            <a:chExt cx="898646" cy="88835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51094" y="3609884"/>
              <a:ext cx="898646" cy="8883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BC5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0042" y="1956242"/>
            <a:ext cx="5076097" cy="1645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27198" y="1309548"/>
            <a:ext cx="2127311" cy="614172"/>
            <a:chOff x="10827198" y="1309548"/>
            <a:chExt cx="2127311" cy="6141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27198" y="1826706"/>
              <a:ext cx="2127311" cy="79095"/>
              <a:chOff x="10827198" y="1826706"/>
              <a:chExt cx="2127311" cy="790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27198" y="1826706"/>
                <a:ext cx="2127311" cy="7909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3652" y="1284224"/>
              <a:ext cx="1896370" cy="7550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827198" y="1309548"/>
              <a:ext cx="2127311" cy="79095"/>
              <a:chOff x="10827198" y="1309548"/>
              <a:chExt cx="2127311" cy="7909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27198" y="1309548"/>
                <a:ext cx="2127311" cy="79095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0107" y="2669709"/>
            <a:ext cx="4680269" cy="31999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6507" y="1292832"/>
            <a:ext cx="2326540" cy="6856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38620" y="4518889"/>
            <a:ext cx="3604950" cy="1063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8973" y="5316454"/>
            <a:ext cx="3859795" cy="3854046"/>
            <a:chOff x="1698973" y="5316454"/>
            <a:chExt cx="3859795" cy="38540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98973" y="5316454"/>
              <a:ext cx="3859795" cy="3854046"/>
              <a:chOff x="1698973" y="5316454"/>
              <a:chExt cx="3859795" cy="385404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8973" y="5316454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0506" y="5540772"/>
              <a:ext cx="375947" cy="45713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1329" y="5534964"/>
              <a:ext cx="976509" cy="50284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967997" y="6898198"/>
              <a:ext cx="3321747" cy="1989223"/>
              <a:chOff x="1967997" y="6898198"/>
              <a:chExt cx="3321747" cy="198922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67997" y="6898198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1944" y="6066002"/>
              <a:ext cx="3445577" cy="8594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61299" y="5316454"/>
            <a:ext cx="3859795" cy="3854046"/>
            <a:chOff x="5761299" y="5316454"/>
            <a:chExt cx="3859795" cy="38540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761299" y="5316454"/>
              <a:ext cx="3859795" cy="3854046"/>
              <a:chOff x="5761299" y="5316454"/>
              <a:chExt cx="3859795" cy="385404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61299" y="5316454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92858" y="5536649"/>
              <a:ext cx="382086" cy="45713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0919" y="5534964"/>
              <a:ext cx="1191894" cy="50284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030323" y="6898198"/>
              <a:ext cx="3321747" cy="1989223"/>
              <a:chOff x="6030323" y="6898198"/>
              <a:chExt cx="3321747" cy="198922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030323" y="6898198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44268" y="6066002"/>
              <a:ext cx="3229303" cy="8594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8973" y="1288811"/>
            <a:ext cx="3859795" cy="3854046"/>
            <a:chOff x="1698973" y="1288811"/>
            <a:chExt cx="3859795" cy="38540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98973" y="1288811"/>
              <a:ext cx="3859795" cy="3854046"/>
              <a:chOff x="1698973" y="1288811"/>
              <a:chExt cx="3859795" cy="385404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98973" y="1288811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60982" y="1506506"/>
              <a:ext cx="359693" cy="45713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14401" y="1544630"/>
              <a:ext cx="1721529" cy="50284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967997" y="2925320"/>
              <a:ext cx="3321747" cy="1989223"/>
              <a:chOff x="1967997" y="2925320"/>
              <a:chExt cx="3321747" cy="198922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967997" y="2925320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1934" y="2049010"/>
              <a:ext cx="3549905" cy="10879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61299" y="1288811"/>
            <a:ext cx="3859795" cy="3854046"/>
            <a:chOff x="5761299" y="1288811"/>
            <a:chExt cx="3859795" cy="385404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761299" y="1288811"/>
              <a:ext cx="3859795" cy="3854046"/>
              <a:chOff x="5761299" y="1288811"/>
              <a:chExt cx="3859795" cy="385404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761299" y="1288811"/>
                <a:ext cx="3859795" cy="3854046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92858" y="1502372"/>
              <a:ext cx="383610" cy="45713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93992" y="1517378"/>
              <a:ext cx="2299473" cy="50284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047593" y="2925320"/>
              <a:ext cx="3321747" cy="1989223"/>
              <a:chOff x="6047593" y="2925320"/>
              <a:chExt cx="3321747" cy="198922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047593" y="2925320"/>
                <a:ext cx="3321747" cy="198922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85449" y="1996901"/>
              <a:ext cx="3333860" cy="8594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51094" y="3609884"/>
            <a:ext cx="898646" cy="888351"/>
            <a:chOff x="13951094" y="3609884"/>
            <a:chExt cx="898646" cy="88835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51094" y="3609884"/>
              <a:ext cx="898646" cy="88835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79620" y="5519973"/>
            <a:ext cx="5782238" cy="345570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761299" y="1288811"/>
            <a:ext cx="3859795" cy="3854046"/>
            <a:chOff x="5761299" y="1288811"/>
            <a:chExt cx="3859795" cy="385404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61299" y="1288811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98973" y="5316454"/>
            <a:ext cx="3859795" cy="3854046"/>
            <a:chOff x="1698973" y="5316454"/>
            <a:chExt cx="3859795" cy="385404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98973" y="5316454"/>
              <a:ext cx="3859795" cy="385404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761299" y="5316454"/>
            <a:ext cx="3859795" cy="3854046"/>
            <a:chOff x="5761299" y="5316454"/>
            <a:chExt cx="3859795" cy="385404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61299" y="5316454"/>
              <a:ext cx="3859795" cy="3854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2021-05-20T23:53:38Z</dcterms:created>
  <dcterms:modified xsi:type="dcterms:W3CDTF">2021-05-20T23:53:38Z</dcterms:modified>
</cp:coreProperties>
</file>